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2"/>
  </p:notesMasterIdLst>
  <p:sldIdLst>
    <p:sldId id="256" r:id="rId2"/>
    <p:sldId id="258" r:id="rId3"/>
    <p:sldId id="260" r:id="rId4"/>
    <p:sldId id="262" r:id="rId5"/>
    <p:sldId id="264" r:id="rId6"/>
    <p:sldId id="268" r:id="rId7"/>
    <p:sldId id="269" r:id="rId8"/>
    <p:sldId id="271" r:id="rId9"/>
    <p:sldId id="272" r:id="rId10"/>
    <p:sldId id="273" r:id="rId11"/>
  </p:sldIdLst>
  <p:sldSz cx="18288000" cy="10287000"/>
  <p:notesSz cx="6858000" cy="9144000"/>
  <p:embeddedFontLst>
    <p:embeddedFont>
      <p:font typeface="Arial Black" panose="020B0A04020102020204" pitchFamily="34" charset="0"/>
      <p:bold r:id="rId13"/>
    </p:embeddedFont>
    <p:embeddedFont>
      <p:font typeface="Montserrat" panose="00000500000000000000" pitchFamily="2" charset="0"/>
      <p:regular r:id="rId14"/>
      <p:bold r:id="rId15"/>
      <p:italic r:id="rId16"/>
      <p:boldItalic r:id="rId17"/>
    </p:embeddedFont>
    <p:embeddedFont>
      <p:font typeface="Rockwell Extra Bold" panose="02060903040505020403" pitchFamily="18" charset="0"/>
      <p:bold r:id="rId18"/>
    </p:embeddedFont>
    <p:embeddedFont>
      <p:font typeface="Swis721 Blk BT" panose="020B0904030502020204" pitchFamily="34" charset="0"/>
      <p:regular r:id="rId19"/>
      <p:italic r:id="rId20"/>
    </p:embeddedFont>
    <p:embeddedFont>
      <p:font typeface="Teko"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4" d="100"/>
          <a:sy n="44" d="100"/>
        </p:scale>
        <p:origin x="876" y="3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0" name="Google Shape;68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1" name="Google Shape;39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3" name="Google Shape;57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9" name="Google Shape;58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7" name="Google Shape;65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0" name="Google Shape;6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ctrTitle"/>
          </p:nvPr>
        </p:nvSpPr>
        <p:spPr>
          <a:xfrm>
            <a:off x="685800" y="2206625"/>
            <a:ext cx="15695400" cy="1470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3"/>
          <p:cNvSpPr txBox="1">
            <a:spLocks noGrp="1"/>
          </p:cNvSpPr>
          <p:nvPr>
            <p:ph type="subTitle" idx="1"/>
          </p:nvPr>
        </p:nvSpPr>
        <p:spPr>
          <a:xfrm>
            <a:off x="5333100" y="5877225"/>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chemeClr val="lt1"/>
              </a:buClr>
              <a:buSzPts val="3200"/>
              <a:buNone/>
              <a:defRPr>
                <a:solidFill>
                  <a:schemeClr val="lt1"/>
                </a:solidFill>
              </a:defRPr>
            </a:lvl1pPr>
            <a:lvl2pPr lvl="1" algn="ctr">
              <a:spcBef>
                <a:spcPts val="560"/>
              </a:spcBef>
              <a:spcAft>
                <a:spcPts val="0"/>
              </a:spcAft>
              <a:buClr>
                <a:schemeClr val="lt1"/>
              </a:buClr>
              <a:buSzPts val="2800"/>
              <a:buNone/>
              <a:defRPr>
                <a:solidFill>
                  <a:schemeClr val="lt1"/>
                </a:solidFill>
              </a:defRPr>
            </a:lvl2pPr>
            <a:lvl3pPr lvl="2" algn="ctr">
              <a:spcBef>
                <a:spcPts val="480"/>
              </a:spcBef>
              <a:spcAft>
                <a:spcPts val="0"/>
              </a:spcAft>
              <a:buClr>
                <a:schemeClr val="lt1"/>
              </a:buClr>
              <a:buSzPts val="2400"/>
              <a:buNone/>
              <a:defRPr>
                <a:solidFill>
                  <a:schemeClr val="lt1"/>
                </a:solidFill>
              </a:defRPr>
            </a:lvl3pPr>
            <a:lvl4pPr lvl="3" algn="ctr">
              <a:spcBef>
                <a:spcPts val="400"/>
              </a:spcBef>
              <a:spcAft>
                <a:spcPts val="0"/>
              </a:spcAft>
              <a:buClr>
                <a:schemeClr val="lt1"/>
              </a:buClr>
              <a:buSzPts val="2000"/>
              <a:buNone/>
              <a:defRPr>
                <a:solidFill>
                  <a:schemeClr val="lt1"/>
                </a:solidFill>
              </a:defRPr>
            </a:lvl4pPr>
            <a:lvl5pPr lvl="4" algn="ctr">
              <a:spcBef>
                <a:spcPts val="400"/>
              </a:spcBef>
              <a:spcAft>
                <a:spcPts val="0"/>
              </a:spcAft>
              <a:buClr>
                <a:schemeClr val="lt1"/>
              </a:buClr>
              <a:buSzPts val="2000"/>
              <a:buNone/>
              <a:defRPr>
                <a:solidFill>
                  <a:schemeClr val="lt1"/>
                </a:solidFill>
              </a:defRPr>
            </a:lvl5pPr>
            <a:lvl6pPr lvl="5" algn="ctr">
              <a:spcBef>
                <a:spcPts val="400"/>
              </a:spcBef>
              <a:spcAft>
                <a:spcPts val="0"/>
              </a:spcAft>
              <a:buClr>
                <a:schemeClr val="lt1"/>
              </a:buClr>
              <a:buSzPts val="2000"/>
              <a:buNone/>
              <a:defRPr>
                <a:solidFill>
                  <a:schemeClr val="lt1"/>
                </a:solidFill>
              </a:defRPr>
            </a:lvl6pPr>
            <a:lvl7pPr lvl="6" algn="ctr">
              <a:spcBef>
                <a:spcPts val="400"/>
              </a:spcBef>
              <a:spcAft>
                <a:spcPts val="0"/>
              </a:spcAft>
              <a:buClr>
                <a:schemeClr val="lt1"/>
              </a:buClr>
              <a:buSzPts val="2000"/>
              <a:buNone/>
              <a:defRPr>
                <a:solidFill>
                  <a:schemeClr val="lt1"/>
                </a:solidFill>
              </a:defRPr>
            </a:lvl7pPr>
            <a:lvl8pPr lvl="7" algn="ctr">
              <a:spcBef>
                <a:spcPts val="400"/>
              </a:spcBef>
              <a:spcAft>
                <a:spcPts val="0"/>
              </a:spcAft>
              <a:buClr>
                <a:schemeClr val="lt1"/>
              </a:buClr>
              <a:buSzPts val="2000"/>
              <a:buNone/>
              <a:defRPr>
                <a:solidFill>
                  <a:schemeClr val="lt1"/>
                </a:solidFill>
              </a:defRPr>
            </a:lvl8pPr>
            <a:lvl9pPr lvl="8" algn="ctr">
              <a:spcBef>
                <a:spcPts val="400"/>
              </a:spcBef>
              <a:spcAft>
                <a:spcPts val="0"/>
              </a:spcAft>
              <a:buClr>
                <a:schemeClr val="lt1"/>
              </a:buClr>
              <a:buSzPts val="2000"/>
              <a:buNone/>
              <a:defRPr>
                <a:solidFill>
                  <a:schemeClr val="lt1"/>
                </a:solidFill>
              </a:defRPr>
            </a:lvl9pPr>
          </a:lstStyle>
          <a:p>
            <a:endParaRPr/>
          </a:p>
        </p:txBody>
      </p:sp>
      <p:grpSp>
        <p:nvGrpSpPr>
          <p:cNvPr id="12" name="Google Shape;12;p3"/>
          <p:cNvGrpSpPr/>
          <p:nvPr/>
        </p:nvGrpSpPr>
        <p:grpSpPr>
          <a:xfrm>
            <a:off x="463151" y="452860"/>
            <a:ext cx="2939055" cy="698967"/>
            <a:chOff x="0" y="0"/>
            <a:chExt cx="3918740" cy="931956"/>
          </a:xfrm>
        </p:grpSpPr>
        <p:grpSp>
          <p:nvGrpSpPr>
            <p:cNvPr id="13" name="Google Shape;13;p3"/>
            <p:cNvGrpSpPr/>
            <p:nvPr/>
          </p:nvGrpSpPr>
          <p:grpSpPr>
            <a:xfrm>
              <a:off x="0" y="0"/>
              <a:ext cx="931956" cy="931956"/>
              <a:chOff x="0" y="0"/>
              <a:chExt cx="812800" cy="812800"/>
            </a:xfrm>
          </p:grpSpPr>
          <p:sp>
            <p:nvSpPr>
              <p:cNvPr id="14" name="Google Shape;14;p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16;p3"/>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17" name="Google Shape;17;p3"/>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5920175" y="5133325"/>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grpSp>
        <p:nvGrpSpPr>
          <p:cNvPr id="21" name="Google Shape;21;p4"/>
          <p:cNvGrpSpPr/>
          <p:nvPr/>
        </p:nvGrpSpPr>
        <p:grpSpPr>
          <a:xfrm>
            <a:off x="463151" y="452860"/>
            <a:ext cx="2939055" cy="698967"/>
            <a:chOff x="0" y="0"/>
            <a:chExt cx="3918740" cy="931956"/>
          </a:xfrm>
        </p:grpSpPr>
        <p:grpSp>
          <p:nvGrpSpPr>
            <p:cNvPr id="22" name="Google Shape;22;p4"/>
            <p:cNvGrpSpPr/>
            <p:nvPr/>
          </p:nvGrpSpPr>
          <p:grpSpPr>
            <a:xfrm>
              <a:off x="0" y="0"/>
              <a:ext cx="931956" cy="931956"/>
              <a:chOff x="0" y="0"/>
              <a:chExt cx="812800" cy="812800"/>
            </a:xfrm>
          </p:grpSpPr>
          <p:sp>
            <p:nvSpPr>
              <p:cNvPr id="23" name="Google Shape;23;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 name="Google Shape;25;p4"/>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26" name="Google Shape;26;p4"/>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pic>
        <p:nvPicPr>
          <p:cNvPr id="28" name="Google Shape;28;p5"/>
          <p:cNvPicPr preferRelativeResize="0"/>
          <p:nvPr/>
        </p:nvPicPr>
        <p:blipFill>
          <a:blip r:embed="rId2">
            <a:alphaModFix/>
          </a:blip>
          <a:stretch>
            <a:fillRect/>
          </a:stretch>
        </p:blipFill>
        <p:spPr>
          <a:xfrm>
            <a:off x="-517482" y="0"/>
            <a:ext cx="19012818" cy="10583301"/>
          </a:xfrm>
          <a:prstGeom prst="rect">
            <a:avLst/>
          </a:prstGeom>
          <a:noFill/>
          <a:ln>
            <a:noFill/>
          </a:ln>
        </p:spPr>
      </p:pic>
      <p:sp>
        <p:nvSpPr>
          <p:cNvPr id="29" name="Google Shape;29;p5"/>
          <p:cNvSpPr txBox="1">
            <a:spLocks noGrp="1"/>
          </p:cNvSpPr>
          <p:nvPr>
            <p:ph type="title"/>
          </p:nvPr>
        </p:nvSpPr>
        <p:spPr>
          <a:xfrm>
            <a:off x="661900" y="1029225"/>
            <a:ext cx="153075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12000"/>
              <a:buNone/>
              <a:defRPr cap="none"/>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30" name="Google Shape;30;p5"/>
          <p:cNvSpPr txBox="1">
            <a:spLocks noGrp="1"/>
          </p:cNvSpPr>
          <p:nvPr>
            <p:ph type="body" idx="1"/>
          </p:nvPr>
        </p:nvSpPr>
        <p:spPr>
          <a:xfrm>
            <a:off x="6988213" y="7396313"/>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chemeClr val="lt1"/>
              </a:buClr>
              <a:buSzPts val="2200"/>
              <a:buNone/>
              <a:defRPr>
                <a:solidFill>
                  <a:schemeClr val="lt1"/>
                </a:solidFill>
              </a:defRPr>
            </a:lvl1pPr>
            <a:lvl2pPr marL="914400" lvl="1" indent="-228600" algn="l">
              <a:spcBef>
                <a:spcPts val="360"/>
              </a:spcBef>
              <a:spcAft>
                <a:spcPts val="0"/>
              </a:spcAft>
              <a:buClr>
                <a:schemeClr val="lt1"/>
              </a:buClr>
              <a:buSzPts val="2200"/>
              <a:buNone/>
              <a:defRPr>
                <a:solidFill>
                  <a:schemeClr val="lt1"/>
                </a:solidFill>
              </a:defRPr>
            </a:lvl2pPr>
            <a:lvl3pPr marL="1371600" lvl="2" indent="-228600" algn="l">
              <a:spcBef>
                <a:spcPts val="320"/>
              </a:spcBef>
              <a:spcAft>
                <a:spcPts val="0"/>
              </a:spcAft>
              <a:buClr>
                <a:schemeClr val="lt1"/>
              </a:buClr>
              <a:buSzPts val="2200"/>
              <a:buNone/>
              <a:defRPr>
                <a:solidFill>
                  <a:schemeClr val="lt1"/>
                </a:solidFill>
              </a:defRPr>
            </a:lvl3pPr>
            <a:lvl4pPr marL="1828800" lvl="3" indent="-228600" algn="l">
              <a:spcBef>
                <a:spcPts val="280"/>
              </a:spcBef>
              <a:spcAft>
                <a:spcPts val="0"/>
              </a:spcAft>
              <a:buClr>
                <a:schemeClr val="lt1"/>
              </a:buClr>
              <a:buSzPts val="2200"/>
              <a:buNone/>
              <a:defRPr>
                <a:solidFill>
                  <a:schemeClr val="lt1"/>
                </a:solidFill>
              </a:defRPr>
            </a:lvl4pPr>
            <a:lvl5pPr marL="2286000" lvl="4" indent="-228600" algn="l">
              <a:spcBef>
                <a:spcPts val="280"/>
              </a:spcBef>
              <a:spcAft>
                <a:spcPts val="0"/>
              </a:spcAft>
              <a:buClr>
                <a:schemeClr val="lt1"/>
              </a:buClr>
              <a:buSzPts val="2200"/>
              <a:buNone/>
              <a:defRPr>
                <a:solidFill>
                  <a:schemeClr val="lt1"/>
                </a:solidFill>
              </a:defRPr>
            </a:lvl5pPr>
            <a:lvl6pPr marL="2743200" lvl="5" indent="-228600" algn="l">
              <a:spcBef>
                <a:spcPts val="280"/>
              </a:spcBef>
              <a:spcAft>
                <a:spcPts val="0"/>
              </a:spcAft>
              <a:buClr>
                <a:schemeClr val="lt1"/>
              </a:buClr>
              <a:buSzPts val="2200"/>
              <a:buNone/>
              <a:defRPr>
                <a:solidFill>
                  <a:schemeClr val="lt1"/>
                </a:solidFill>
              </a:defRPr>
            </a:lvl6pPr>
            <a:lvl7pPr marL="3200400" lvl="6" indent="-228600" algn="l">
              <a:spcBef>
                <a:spcPts val="280"/>
              </a:spcBef>
              <a:spcAft>
                <a:spcPts val="0"/>
              </a:spcAft>
              <a:buClr>
                <a:schemeClr val="lt1"/>
              </a:buClr>
              <a:buSzPts val="2200"/>
              <a:buNone/>
              <a:defRPr>
                <a:solidFill>
                  <a:schemeClr val="lt1"/>
                </a:solidFill>
              </a:defRPr>
            </a:lvl7pPr>
            <a:lvl8pPr marL="3657600" lvl="7" indent="-228600" algn="l">
              <a:spcBef>
                <a:spcPts val="280"/>
              </a:spcBef>
              <a:spcAft>
                <a:spcPts val="0"/>
              </a:spcAft>
              <a:buClr>
                <a:schemeClr val="lt1"/>
              </a:buClr>
              <a:buSzPts val="2200"/>
              <a:buNone/>
              <a:defRPr>
                <a:solidFill>
                  <a:schemeClr val="lt1"/>
                </a:solidFill>
              </a:defRPr>
            </a:lvl8pPr>
            <a:lvl9pPr marL="4114800" lvl="8" indent="-228600" algn="l">
              <a:spcBef>
                <a:spcPts val="280"/>
              </a:spcBef>
              <a:spcAft>
                <a:spcPts val="0"/>
              </a:spcAft>
              <a:buClr>
                <a:schemeClr val="lt1"/>
              </a:buClr>
              <a:buSzPts val="2200"/>
              <a:buNone/>
              <a:defRPr>
                <a:solidFill>
                  <a:schemeClr val="lt1"/>
                </a:solidFill>
              </a:defRPr>
            </a:lvl9pPr>
          </a:lstStyle>
          <a:p>
            <a:endParaRPr/>
          </a:p>
        </p:txBody>
      </p:sp>
      <p:grpSp>
        <p:nvGrpSpPr>
          <p:cNvPr id="31" name="Google Shape;31;p5"/>
          <p:cNvGrpSpPr/>
          <p:nvPr/>
        </p:nvGrpSpPr>
        <p:grpSpPr>
          <a:xfrm>
            <a:off x="463151" y="452860"/>
            <a:ext cx="2939055" cy="698967"/>
            <a:chOff x="0" y="0"/>
            <a:chExt cx="3918740" cy="931956"/>
          </a:xfrm>
        </p:grpSpPr>
        <p:grpSp>
          <p:nvGrpSpPr>
            <p:cNvPr id="32" name="Google Shape;32;p5"/>
            <p:cNvGrpSpPr/>
            <p:nvPr/>
          </p:nvGrpSpPr>
          <p:grpSpPr>
            <a:xfrm>
              <a:off x="0" y="0"/>
              <a:ext cx="931956" cy="931956"/>
              <a:chOff x="0" y="0"/>
              <a:chExt cx="812800" cy="812800"/>
            </a:xfrm>
          </p:grpSpPr>
          <p:sp>
            <p:nvSpPr>
              <p:cNvPr id="33" name="Google Shape;33;p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5" name="Google Shape;35;p5"/>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3">
                <a:alphaModFix/>
              </a:blip>
              <a:stretch>
                <a:fillRect/>
              </a:stretch>
            </a:blipFill>
            <a:ln>
              <a:noFill/>
            </a:ln>
          </p:spPr>
        </p:sp>
        <p:sp>
          <p:nvSpPr>
            <p:cNvPr id="36" name="Google Shape;36;p5"/>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166150" y="4899075"/>
            <a:ext cx="5489100" cy="4526100"/>
          </a:xfrm>
          <a:prstGeom prst="rect">
            <a:avLst/>
          </a:prstGeom>
          <a:noFill/>
          <a:ln>
            <a:noFill/>
          </a:ln>
        </p:spPr>
        <p:txBody>
          <a:bodyPr spcFirstLastPara="1" wrap="square" lIns="91425" tIns="45700" rIns="91425" bIns="45700" anchor="t" anchorCtr="0">
            <a:normAutofit/>
          </a:bodyPr>
          <a:lstStyle>
            <a:lvl1pPr marL="457200" lvl="0" indent="-368300" algn="l">
              <a:spcBef>
                <a:spcPts val="560"/>
              </a:spcBef>
              <a:spcAft>
                <a:spcPts val="0"/>
              </a:spcAft>
              <a:buClr>
                <a:schemeClr val="dk1"/>
              </a:buClr>
              <a:buSzPts val="2200"/>
              <a:buChar char="•"/>
              <a:defRPr/>
            </a:lvl1pPr>
            <a:lvl2pPr marL="914400" lvl="1" indent="-368300" algn="l">
              <a:spcBef>
                <a:spcPts val="480"/>
              </a:spcBef>
              <a:spcAft>
                <a:spcPts val="0"/>
              </a:spcAft>
              <a:buClr>
                <a:schemeClr val="dk1"/>
              </a:buClr>
              <a:buSzPts val="2200"/>
              <a:buChar char="–"/>
              <a:defRPr/>
            </a:lvl2pPr>
            <a:lvl3pPr marL="1371600" lvl="2" indent="-368300" algn="l">
              <a:spcBef>
                <a:spcPts val="400"/>
              </a:spcBef>
              <a:spcAft>
                <a:spcPts val="0"/>
              </a:spcAft>
              <a:buClr>
                <a:schemeClr val="dk1"/>
              </a:buClr>
              <a:buSzPts val="2200"/>
              <a:buChar char="•"/>
              <a:defRPr/>
            </a:lvl3pPr>
            <a:lvl4pPr marL="1828800" lvl="3" indent="-368300" algn="l">
              <a:spcBef>
                <a:spcPts val="360"/>
              </a:spcBef>
              <a:spcAft>
                <a:spcPts val="0"/>
              </a:spcAft>
              <a:buClr>
                <a:schemeClr val="dk1"/>
              </a:buClr>
              <a:buSzPts val="2200"/>
              <a:buChar char="–"/>
              <a:defRPr/>
            </a:lvl4pPr>
            <a:lvl5pPr marL="2286000" lvl="4" indent="-368300" algn="l">
              <a:spcBef>
                <a:spcPts val="360"/>
              </a:spcBef>
              <a:spcAft>
                <a:spcPts val="0"/>
              </a:spcAft>
              <a:buClr>
                <a:schemeClr val="dk1"/>
              </a:buClr>
              <a:buSzPts val="2200"/>
              <a:buChar char="»"/>
              <a:defRPr/>
            </a:lvl5pPr>
            <a:lvl6pPr marL="2743200" lvl="5" indent="-368300" algn="l">
              <a:spcBef>
                <a:spcPts val="360"/>
              </a:spcBef>
              <a:spcAft>
                <a:spcPts val="0"/>
              </a:spcAft>
              <a:buClr>
                <a:schemeClr val="dk1"/>
              </a:buClr>
              <a:buSzPts val="2200"/>
              <a:buChar char="•"/>
              <a:defRPr/>
            </a:lvl6pPr>
            <a:lvl7pPr marL="3200400" lvl="6" indent="-368300" algn="l">
              <a:spcBef>
                <a:spcPts val="360"/>
              </a:spcBef>
              <a:spcAft>
                <a:spcPts val="0"/>
              </a:spcAft>
              <a:buClr>
                <a:schemeClr val="dk1"/>
              </a:buClr>
              <a:buSzPts val="2200"/>
              <a:buChar char="•"/>
              <a:defRPr/>
            </a:lvl7pPr>
            <a:lvl8pPr marL="3657600" lvl="7" indent="-368300" algn="l">
              <a:spcBef>
                <a:spcPts val="360"/>
              </a:spcBef>
              <a:spcAft>
                <a:spcPts val="0"/>
              </a:spcAft>
              <a:buClr>
                <a:schemeClr val="dk1"/>
              </a:buClr>
              <a:buSzPts val="2200"/>
              <a:buChar char="•"/>
              <a:defRPr/>
            </a:lvl8pPr>
            <a:lvl9pPr marL="4114800" lvl="8" indent="-368300" algn="l">
              <a:spcBef>
                <a:spcPts val="360"/>
              </a:spcBef>
              <a:spcAft>
                <a:spcPts val="0"/>
              </a:spcAft>
              <a:buClr>
                <a:schemeClr val="dk1"/>
              </a:buClr>
              <a:buSzPts val="2200"/>
              <a:buChar char="•"/>
              <a:defRPr/>
            </a:lvl9pPr>
          </a:lstStyle>
          <a:p>
            <a:endParaRPr/>
          </a:p>
        </p:txBody>
      </p:sp>
      <p:sp>
        <p:nvSpPr>
          <p:cNvPr id="40" name="Google Shape;40;p6"/>
          <p:cNvSpPr txBox="1">
            <a:spLocks noGrp="1"/>
          </p:cNvSpPr>
          <p:nvPr>
            <p:ph type="body" idx="2"/>
          </p:nvPr>
        </p:nvSpPr>
        <p:spPr>
          <a:xfrm>
            <a:off x="8862089" y="4899075"/>
            <a:ext cx="5489100" cy="4526100"/>
          </a:xfrm>
          <a:prstGeom prst="rect">
            <a:avLst/>
          </a:prstGeom>
          <a:noFill/>
          <a:ln>
            <a:noFill/>
          </a:ln>
        </p:spPr>
        <p:txBody>
          <a:bodyPr spcFirstLastPara="1" wrap="square" lIns="91425" tIns="45700" rIns="91425" bIns="45700" anchor="t" anchorCtr="0">
            <a:normAutofit/>
          </a:bodyPr>
          <a:lstStyle>
            <a:lvl1pPr marL="457200" lvl="0" indent="-368300" algn="l">
              <a:spcBef>
                <a:spcPts val="560"/>
              </a:spcBef>
              <a:spcAft>
                <a:spcPts val="0"/>
              </a:spcAft>
              <a:buClr>
                <a:schemeClr val="dk1"/>
              </a:buClr>
              <a:buSzPts val="2200"/>
              <a:buChar char="•"/>
              <a:defRPr/>
            </a:lvl1pPr>
            <a:lvl2pPr marL="914400" lvl="1" indent="-368300" algn="l">
              <a:spcBef>
                <a:spcPts val="480"/>
              </a:spcBef>
              <a:spcAft>
                <a:spcPts val="0"/>
              </a:spcAft>
              <a:buClr>
                <a:schemeClr val="dk1"/>
              </a:buClr>
              <a:buSzPts val="2200"/>
              <a:buChar char="–"/>
              <a:defRPr/>
            </a:lvl2pPr>
            <a:lvl3pPr marL="1371600" lvl="2" indent="-368300" algn="l">
              <a:spcBef>
                <a:spcPts val="400"/>
              </a:spcBef>
              <a:spcAft>
                <a:spcPts val="0"/>
              </a:spcAft>
              <a:buClr>
                <a:schemeClr val="dk1"/>
              </a:buClr>
              <a:buSzPts val="2200"/>
              <a:buChar char="•"/>
              <a:defRPr/>
            </a:lvl3pPr>
            <a:lvl4pPr marL="1828800" lvl="3" indent="-368300" algn="l">
              <a:spcBef>
                <a:spcPts val="360"/>
              </a:spcBef>
              <a:spcAft>
                <a:spcPts val="0"/>
              </a:spcAft>
              <a:buClr>
                <a:schemeClr val="dk1"/>
              </a:buClr>
              <a:buSzPts val="2200"/>
              <a:buChar char="–"/>
              <a:defRPr/>
            </a:lvl4pPr>
            <a:lvl5pPr marL="2286000" lvl="4" indent="-368300" algn="l">
              <a:spcBef>
                <a:spcPts val="360"/>
              </a:spcBef>
              <a:spcAft>
                <a:spcPts val="0"/>
              </a:spcAft>
              <a:buClr>
                <a:schemeClr val="dk1"/>
              </a:buClr>
              <a:buSzPts val="2200"/>
              <a:buChar char="»"/>
              <a:defRPr/>
            </a:lvl5pPr>
            <a:lvl6pPr marL="2743200" lvl="5" indent="-368300" algn="l">
              <a:spcBef>
                <a:spcPts val="360"/>
              </a:spcBef>
              <a:spcAft>
                <a:spcPts val="0"/>
              </a:spcAft>
              <a:buClr>
                <a:schemeClr val="dk1"/>
              </a:buClr>
              <a:buSzPts val="2200"/>
              <a:buChar char="•"/>
              <a:defRPr/>
            </a:lvl6pPr>
            <a:lvl7pPr marL="3200400" lvl="6" indent="-368300" algn="l">
              <a:spcBef>
                <a:spcPts val="360"/>
              </a:spcBef>
              <a:spcAft>
                <a:spcPts val="0"/>
              </a:spcAft>
              <a:buClr>
                <a:schemeClr val="dk1"/>
              </a:buClr>
              <a:buSzPts val="2200"/>
              <a:buChar char="•"/>
              <a:defRPr/>
            </a:lvl7pPr>
            <a:lvl8pPr marL="3657600" lvl="7" indent="-368300" algn="l">
              <a:spcBef>
                <a:spcPts val="360"/>
              </a:spcBef>
              <a:spcAft>
                <a:spcPts val="0"/>
              </a:spcAft>
              <a:buClr>
                <a:schemeClr val="dk1"/>
              </a:buClr>
              <a:buSzPts val="2200"/>
              <a:buChar char="•"/>
              <a:defRPr/>
            </a:lvl8pPr>
            <a:lvl9pPr marL="4114800" lvl="8" indent="-368300" algn="l">
              <a:spcBef>
                <a:spcPts val="360"/>
              </a:spcBef>
              <a:spcAft>
                <a:spcPts val="0"/>
              </a:spcAft>
              <a:buClr>
                <a:schemeClr val="dk1"/>
              </a:buClr>
              <a:buSzPts val="2200"/>
              <a:buChar char="•"/>
              <a:defRPr/>
            </a:lvl9pPr>
          </a:lstStyle>
          <a:p>
            <a:endParaRPr/>
          </a:p>
        </p:txBody>
      </p:sp>
      <p:grpSp>
        <p:nvGrpSpPr>
          <p:cNvPr id="41" name="Google Shape;41;p6"/>
          <p:cNvGrpSpPr/>
          <p:nvPr/>
        </p:nvGrpSpPr>
        <p:grpSpPr>
          <a:xfrm>
            <a:off x="463151" y="452860"/>
            <a:ext cx="2939055" cy="698967"/>
            <a:chOff x="0" y="0"/>
            <a:chExt cx="3918740" cy="931956"/>
          </a:xfrm>
        </p:grpSpPr>
        <p:grpSp>
          <p:nvGrpSpPr>
            <p:cNvPr id="42" name="Google Shape;42;p6"/>
            <p:cNvGrpSpPr/>
            <p:nvPr/>
          </p:nvGrpSpPr>
          <p:grpSpPr>
            <a:xfrm>
              <a:off x="0" y="0"/>
              <a:ext cx="931956" cy="931956"/>
              <a:chOff x="0" y="0"/>
              <a:chExt cx="812800" cy="812800"/>
            </a:xfrm>
          </p:grpSpPr>
          <p:sp>
            <p:nvSpPr>
              <p:cNvPr id="43" name="Google Shape;43;p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5" name="Google Shape;45;p6"/>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46" name="Google Shape;46;p6"/>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pic>
        <p:nvPicPr>
          <p:cNvPr id="48" name="Google Shape;48;p7"/>
          <p:cNvPicPr preferRelativeResize="0"/>
          <p:nvPr/>
        </p:nvPicPr>
        <p:blipFill>
          <a:blip r:embed="rId2">
            <a:alphaModFix/>
          </a:blip>
          <a:stretch>
            <a:fillRect/>
          </a:stretch>
        </p:blipFill>
        <p:spPr>
          <a:xfrm>
            <a:off x="-517482" y="0"/>
            <a:ext cx="19012818" cy="10583301"/>
          </a:xfrm>
          <a:prstGeom prst="rect">
            <a:avLst/>
          </a:prstGeom>
          <a:noFill/>
          <a:ln>
            <a:noFill/>
          </a:ln>
        </p:spPr>
      </p:pic>
      <p:sp>
        <p:nvSpPr>
          <p:cNvPr id="49" name="Google Shape;49;p7"/>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7"/>
          <p:cNvSpPr txBox="1">
            <a:spLocks noGrp="1"/>
          </p:cNvSpPr>
          <p:nvPr>
            <p:ph type="body" idx="1"/>
          </p:nvPr>
        </p:nvSpPr>
        <p:spPr>
          <a:xfrm>
            <a:off x="2307251" y="5317575"/>
            <a:ext cx="6113700" cy="3951300"/>
          </a:xfrm>
          <a:prstGeom prst="rect">
            <a:avLst/>
          </a:prstGeom>
          <a:noFill/>
          <a:ln>
            <a:noFill/>
          </a:ln>
        </p:spPr>
        <p:txBody>
          <a:bodyPr spcFirstLastPara="1" wrap="square" lIns="91425" tIns="45700" rIns="91425" bIns="45700" anchor="t" anchorCtr="0">
            <a:normAutofit/>
          </a:bodyPr>
          <a:lstStyle>
            <a:lvl1pPr marL="457200" lvl="0" indent="-368300" algn="l">
              <a:spcBef>
                <a:spcPts val="480"/>
              </a:spcBef>
              <a:spcAft>
                <a:spcPts val="0"/>
              </a:spcAft>
              <a:buClr>
                <a:schemeClr val="dk1"/>
              </a:buClr>
              <a:buSzPts val="2200"/>
              <a:buChar char="•"/>
              <a:defRPr/>
            </a:lvl1pPr>
            <a:lvl2pPr marL="914400" lvl="1" indent="-368300" algn="l">
              <a:spcBef>
                <a:spcPts val="400"/>
              </a:spcBef>
              <a:spcAft>
                <a:spcPts val="0"/>
              </a:spcAft>
              <a:buClr>
                <a:schemeClr val="dk1"/>
              </a:buClr>
              <a:buSzPts val="2200"/>
              <a:buChar char="–"/>
              <a:defRPr/>
            </a:lvl2pPr>
            <a:lvl3pPr marL="1371600" lvl="2" indent="-368300" algn="l">
              <a:spcBef>
                <a:spcPts val="360"/>
              </a:spcBef>
              <a:spcAft>
                <a:spcPts val="0"/>
              </a:spcAft>
              <a:buClr>
                <a:schemeClr val="dk1"/>
              </a:buClr>
              <a:buSzPts val="2200"/>
              <a:buChar char="•"/>
              <a:defRPr/>
            </a:lvl3pPr>
            <a:lvl4pPr marL="1828800" lvl="3" indent="-368300" algn="l">
              <a:spcBef>
                <a:spcPts val="320"/>
              </a:spcBef>
              <a:spcAft>
                <a:spcPts val="0"/>
              </a:spcAft>
              <a:buClr>
                <a:schemeClr val="dk1"/>
              </a:buClr>
              <a:buSzPts val="2200"/>
              <a:buChar char="–"/>
              <a:defRPr/>
            </a:lvl4pPr>
            <a:lvl5pPr marL="2286000" lvl="4" indent="-368300" algn="l">
              <a:spcBef>
                <a:spcPts val="320"/>
              </a:spcBef>
              <a:spcAft>
                <a:spcPts val="0"/>
              </a:spcAft>
              <a:buClr>
                <a:schemeClr val="dk1"/>
              </a:buClr>
              <a:buSzPts val="2200"/>
              <a:buChar char="»"/>
              <a:defRPr/>
            </a:lvl5pPr>
            <a:lvl6pPr marL="2743200" lvl="5" indent="-368300" algn="l">
              <a:spcBef>
                <a:spcPts val="320"/>
              </a:spcBef>
              <a:spcAft>
                <a:spcPts val="0"/>
              </a:spcAft>
              <a:buClr>
                <a:schemeClr val="dk1"/>
              </a:buClr>
              <a:buSzPts val="2200"/>
              <a:buChar char="•"/>
              <a:defRPr/>
            </a:lvl6pPr>
            <a:lvl7pPr marL="3200400" lvl="6" indent="-368300" algn="l">
              <a:spcBef>
                <a:spcPts val="320"/>
              </a:spcBef>
              <a:spcAft>
                <a:spcPts val="0"/>
              </a:spcAft>
              <a:buClr>
                <a:schemeClr val="dk1"/>
              </a:buClr>
              <a:buSzPts val="2200"/>
              <a:buChar char="•"/>
              <a:defRPr/>
            </a:lvl7pPr>
            <a:lvl8pPr marL="3657600" lvl="7" indent="-368300" algn="l">
              <a:spcBef>
                <a:spcPts val="320"/>
              </a:spcBef>
              <a:spcAft>
                <a:spcPts val="0"/>
              </a:spcAft>
              <a:buClr>
                <a:schemeClr val="dk1"/>
              </a:buClr>
              <a:buSzPts val="2200"/>
              <a:buChar char="•"/>
              <a:defRPr/>
            </a:lvl8pPr>
            <a:lvl9pPr marL="4114800" lvl="8" indent="-368300" algn="l">
              <a:spcBef>
                <a:spcPts val="320"/>
              </a:spcBef>
              <a:spcAft>
                <a:spcPts val="0"/>
              </a:spcAft>
              <a:buClr>
                <a:schemeClr val="dk1"/>
              </a:buClr>
              <a:buSzPts val="2200"/>
              <a:buChar char="•"/>
              <a:defRPr/>
            </a:lvl9pPr>
          </a:lstStyle>
          <a:p>
            <a:endParaRPr/>
          </a:p>
        </p:txBody>
      </p:sp>
      <p:sp>
        <p:nvSpPr>
          <p:cNvPr id="51" name="Google Shape;51;p7"/>
          <p:cNvSpPr txBox="1">
            <a:spLocks noGrp="1"/>
          </p:cNvSpPr>
          <p:nvPr>
            <p:ph type="body" idx="2"/>
          </p:nvPr>
        </p:nvSpPr>
        <p:spPr>
          <a:xfrm>
            <a:off x="8644514" y="5317575"/>
            <a:ext cx="6116700" cy="3951300"/>
          </a:xfrm>
          <a:prstGeom prst="rect">
            <a:avLst/>
          </a:prstGeom>
          <a:noFill/>
          <a:ln>
            <a:noFill/>
          </a:ln>
        </p:spPr>
        <p:txBody>
          <a:bodyPr spcFirstLastPara="1" wrap="square" lIns="91425" tIns="45700" rIns="91425" bIns="45700" anchor="t" anchorCtr="0">
            <a:normAutofit/>
          </a:bodyPr>
          <a:lstStyle>
            <a:lvl1pPr marL="457200" lvl="0" indent="-368300" algn="l">
              <a:spcBef>
                <a:spcPts val="480"/>
              </a:spcBef>
              <a:spcAft>
                <a:spcPts val="0"/>
              </a:spcAft>
              <a:buClr>
                <a:schemeClr val="dk1"/>
              </a:buClr>
              <a:buSzPts val="2200"/>
              <a:buChar char="•"/>
              <a:defRPr/>
            </a:lvl1pPr>
            <a:lvl2pPr marL="914400" lvl="1" indent="-368300" algn="l">
              <a:spcBef>
                <a:spcPts val="400"/>
              </a:spcBef>
              <a:spcAft>
                <a:spcPts val="0"/>
              </a:spcAft>
              <a:buClr>
                <a:schemeClr val="dk1"/>
              </a:buClr>
              <a:buSzPts val="2200"/>
              <a:buChar char="–"/>
              <a:defRPr/>
            </a:lvl2pPr>
            <a:lvl3pPr marL="1371600" lvl="2" indent="-368300" algn="l">
              <a:spcBef>
                <a:spcPts val="360"/>
              </a:spcBef>
              <a:spcAft>
                <a:spcPts val="0"/>
              </a:spcAft>
              <a:buClr>
                <a:schemeClr val="dk1"/>
              </a:buClr>
              <a:buSzPts val="2200"/>
              <a:buChar char="•"/>
              <a:defRPr/>
            </a:lvl3pPr>
            <a:lvl4pPr marL="1828800" lvl="3" indent="-368300" algn="l">
              <a:spcBef>
                <a:spcPts val="320"/>
              </a:spcBef>
              <a:spcAft>
                <a:spcPts val="0"/>
              </a:spcAft>
              <a:buClr>
                <a:schemeClr val="dk1"/>
              </a:buClr>
              <a:buSzPts val="2200"/>
              <a:buChar char="–"/>
              <a:defRPr/>
            </a:lvl4pPr>
            <a:lvl5pPr marL="2286000" lvl="4" indent="-368300" algn="l">
              <a:spcBef>
                <a:spcPts val="320"/>
              </a:spcBef>
              <a:spcAft>
                <a:spcPts val="0"/>
              </a:spcAft>
              <a:buClr>
                <a:schemeClr val="dk1"/>
              </a:buClr>
              <a:buSzPts val="2200"/>
              <a:buChar char="»"/>
              <a:defRPr/>
            </a:lvl5pPr>
            <a:lvl6pPr marL="2743200" lvl="5" indent="-368300" algn="l">
              <a:spcBef>
                <a:spcPts val="320"/>
              </a:spcBef>
              <a:spcAft>
                <a:spcPts val="0"/>
              </a:spcAft>
              <a:buClr>
                <a:schemeClr val="dk1"/>
              </a:buClr>
              <a:buSzPts val="2200"/>
              <a:buChar char="•"/>
              <a:defRPr/>
            </a:lvl6pPr>
            <a:lvl7pPr marL="3200400" lvl="6" indent="-368300" algn="l">
              <a:spcBef>
                <a:spcPts val="320"/>
              </a:spcBef>
              <a:spcAft>
                <a:spcPts val="0"/>
              </a:spcAft>
              <a:buClr>
                <a:schemeClr val="dk1"/>
              </a:buClr>
              <a:buSzPts val="2200"/>
              <a:buChar char="•"/>
              <a:defRPr/>
            </a:lvl7pPr>
            <a:lvl8pPr marL="3657600" lvl="7" indent="-368300" algn="l">
              <a:spcBef>
                <a:spcPts val="320"/>
              </a:spcBef>
              <a:spcAft>
                <a:spcPts val="0"/>
              </a:spcAft>
              <a:buClr>
                <a:schemeClr val="dk1"/>
              </a:buClr>
              <a:buSzPts val="2200"/>
              <a:buChar char="•"/>
              <a:defRPr/>
            </a:lvl8pPr>
            <a:lvl9pPr marL="4114800" lvl="8" indent="-368300" algn="l">
              <a:spcBef>
                <a:spcPts val="320"/>
              </a:spcBef>
              <a:spcAft>
                <a:spcPts val="0"/>
              </a:spcAft>
              <a:buClr>
                <a:schemeClr val="dk1"/>
              </a:buClr>
              <a:buSzPts val="2200"/>
              <a:buChar char="•"/>
              <a:defRPr/>
            </a:lvl9pPr>
          </a:lstStyle>
          <a:p>
            <a:endParaRPr/>
          </a:p>
        </p:txBody>
      </p:sp>
      <p:grpSp>
        <p:nvGrpSpPr>
          <p:cNvPr id="52" name="Google Shape;52;p7"/>
          <p:cNvGrpSpPr/>
          <p:nvPr/>
        </p:nvGrpSpPr>
        <p:grpSpPr>
          <a:xfrm>
            <a:off x="463151" y="452860"/>
            <a:ext cx="2939055" cy="698967"/>
            <a:chOff x="0" y="0"/>
            <a:chExt cx="3918740" cy="931956"/>
          </a:xfrm>
        </p:grpSpPr>
        <p:grpSp>
          <p:nvGrpSpPr>
            <p:cNvPr id="53" name="Google Shape;53;p7"/>
            <p:cNvGrpSpPr/>
            <p:nvPr/>
          </p:nvGrpSpPr>
          <p:grpSpPr>
            <a:xfrm>
              <a:off x="0" y="0"/>
              <a:ext cx="931956" cy="931956"/>
              <a:chOff x="0" y="0"/>
              <a:chExt cx="812800" cy="812800"/>
            </a:xfrm>
          </p:grpSpPr>
          <p:sp>
            <p:nvSpPr>
              <p:cNvPr id="54" name="Google Shape;54;p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6" name="Google Shape;56;p7"/>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3">
                <a:alphaModFix/>
              </a:blip>
              <a:stretch>
                <a:fillRect/>
              </a:stretch>
            </a:blipFill>
            <a:ln>
              <a:noFill/>
            </a:ln>
          </p:spPr>
        </p:sp>
        <p:sp>
          <p:nvSpPr>
            <p:cNvPr id="57" name="Google Shape;57;p7"/>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8"/>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60" name="Google Shape;60;p8"/>
          <p:cNvGrpSpPr/>
          <p:nvPr/>
        </p:nvGrpSpPr>
        <p:grpSpPr>
          <a:xfrm>
            <a:off x="463151" y="452860"/>
            <a:ext cx="2939055" cy="698967"/>
            <a:chOff x="0" y="0"/>
            <a:chExt cx="3918740" cy="931956"/>
          </a:xfrm>
        </p:grpSpPr>
        <p:grpSp>
          <p:nvGrpSpPr>
            <p:cNvPr id="61" name="Google Shape;61;p8"/>
            <p:cNvGrpSpPr/>
            <p:nvPr/>
          </p:nvGrpSpPr>
          <p:grpSpPr>
            <a:xfrm>
              <a:off x="0" y="0"/>
              <a:ext cx="931956" cy="931956"/>
              <a:chOff x="0" y="0"/>
              <a:chExt cx="812800" cy="812800"/>
            </a:xfrm>
          </p:grpSpPr>
          <p:sp>
            <p:nvSpPr>
              <p:cNvPr id="62" name="Google Shape;62;p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4" name="Google Shape;64;p8"/>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65" name="Google Shape;65;p8"/>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603275" y="3716800"/>
            <a:ext cx="15552900" cy="11619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2000"/>
              <a:buNone/>
              <a:defRPr/>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68" name="Google Shape;68;p9"/>
          <p:cNvSpPr txBox="1">
            <a:spLocks noGrp="1"/>
          </p:cNvSpPr>
          <p:nvPr>
            <p:ph type="body" idx="1"/>
          </p:nvPr>
        </p:nvSpPr>
        <p:spPr>
          <a:xfrm>
            <a:off x="8469600" y="5251600"/>
            <a:ext cx="6995700" cy="3768900"/>
          </a:xfrm>
          <a:prstGeom prst="rect">
            <a:avLst/>
          </a:prstGeom>
          <a:noFill/>
          <a:ln>
            <a:noFill/>
          </a:ln>
        </p:spPr>
        <p:txBody>
          <a:bodyPr spcFirstLastPara="1" wrap="square" lIns="91425" tIns="45700" rIns="91425" bIns="45700" anchor="t" anchorCtr="0">
            <a:normAutofit/>
          </a:bodyPr>
          <a:lstStyle>
            <a:lvl1pPr marL="457200" lvl="0" indent="-368300" algn="l">
              <a:spcBef>
                <a:spcPts val="640"/>
              </a:spcBef>
              <a:spcAft>
                <a:spcPts val="0"/>
              </a:spcAft>
              <a:buClr>
                <a:schemeClr val="dk1"/>
              </a:buClr>
              <a:buSzPts val="2200"/>
              <a:buChar char="•"/>
              <a:defRPr/>
            </a:lvl1pPr>
            <a:lvl2pPr marL="914400" lvl="1" indent="-368300" algn="l">
              <a:spcBef>
                <a:spcPts val="560"/>
              </a:spcBef>
              <a:spcAft>
                <a:spcPts val="0"/>
              </a:spcAft>
              <a:buClr>
                <a:schemeClr val="dk1"/>
              </a:buClr>
              <a:buSzPts val="2200"/>
              <a:buChar char="–"/>
              <a:defRPr/>
            </a:lvl2pPr>
            <a:lvl3pPr marL="1371600" lvl="2" indent="-368300" algn="l">
              <a:spcBef>
                <a:spcPts val="480"/>
              </a:spcBef>
              <a:spcAft>
                <a:spcPts val="0"/>
              </a:spcAft>
              <a:buClr>
                <a:schemeClr val="dk1"/>
              </a:buClr>
              <a:buSzPts val="2200"/>
              <a:buChar char="•"/>
              <a:defRPr/>
            </a:lvl3pPr>
            <a:lvl4pPr marL="1828800" lvl="3" indent="-368300" algn="l">
              <a:spcBef>
                <a:spcPts val="400"/>
              </a:spcBef>
              <a:spcAft>
                <a:spcPts val="0"/>
              </a:spcAft>
              <a:buClr>
                <a:schemeClr val="dk1"/>
              </a:buClr>
              <a:buSzPts val="2200"/>
              <a:buChar char="–"/>
              <a:defRPr/>
            </a:lvl4pPr>
            <a:lvl5pPr marL="2286000" lvl="4" indent="-368300" algn="l">
              <a:spcBef>
                <a:spcPts val="400"/>
              </a:spcBef>
              <a:spcAft>
                <a:spcPts val="0"/>
              </a:spcAft>
              <a:buClr>
                <a:schemeClr val="dk1"/>
              </a:buClr>
              <a:buSzPts val="2200"/>
              <a:buChar char="»"/>
              <a:defRPr/>
            </a:lvl5pPr>
            <a:lvl6pPr marL="2743200" lvl="5" indent="-368300" algn="l">
              <a:spcBef>
                <a:spcPts val="400"/>
              </a:spcBef>
              <a:spcAft>
                <a:spcPts val="0"/>
              </a:spcAft>
              <a:buClr>
                <a:schemeClr val="dk1"/>
              </a:buClr>
              <a:buSzPts val="2200"/>
              <a:buChar char="•"/>
              <a:defRPr/>
            </a:lvl6pPr>
            <a:lvl7pPr marL="3200400" lvl="6" indent="-368300" algn="l">
              <a:spcBef>
                <a:spcPts val="400"/>
              </a:spcBef>
              <a:spcAft>
                <a:spcPts val="0"/>
              </a:spcAft>
              <a:buClr>
                <a:schemeClr val="dk1"/>
              </a:buClr>
              <a:buSzPts val="2200"/>
              <a:buChar char="•"/>
              <a:defRPr/>
            </a:lvl7pPr>
            <a:lvl8pPr marL="3657600" lvl="7" indent="-368300" algn="l">
              <a:spcBef>
                <a:spcPts val="400"/>
              </a:spcBef>
              <a:spcAft>
                <a:spcPts val="0"/>
              </a:spcAft>
              <a:buClr>
                <a:schemeClr val="dk1"/>
              </a:buClr>
              <a:buSzPts val="2200"/>
              <a:buChar char="•"/>
              <a:defRPr/>
            </a:lvl8pPr>
            <a:lvl9pPr marL="4114800" lvl="8" indent="-368300" algn="l">
              <a:spcBef>
                <a:spcPts val="400"/>
              </a:spcBef>
              <a:spcAft>
                <a:spcPts val="0"/>
              </a:spcAft>
              <a:buClr>
                <a:schemeClr val="dk1"/>
              </a:buClr>
              <a:buSzPts val="2200"/>
              <a:buChar char="•"/>
              <a:defRPr/>
            </a:lvl9pPr>
          </a:lstStyle>
          <a:p>
            <a:endParaRPr/>
          </a:p>
        </p:txBody>
      </p:sp>
      <p:sp>
        <p:nvSpPr>
          <p:cNvPr id="69" name="Google Shape;69;p9"/>
          <p:cNvSpPr txBox="1">
            <a:spLocks noGrp="1"/>
          </p:cNvSpPr>
          <p:nvPr>
            <p:ph type="body" idx="2"/>
          </p:nvPr>
        </p:nvSpPr>
        <p:spPr>
          <a:xfrm>
            <a:off x="3402200" y="5251600"/>
            <a:ext cx="4917900" cy="46911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200"/>
              <a:buNone/>
              <a:defRPr/>
            </a:lvl1pPr>
            <a:lvl2pPr marL="914400" lvl="1" indent="-228600" algn="l">
              <a:spcBef>
                <a:spcPts val="240"/>
              </a:spcBef>
              <a:spcAft>
                <a:spcPts val="0"/>
              </a:spcAft>
              <a:buClr>
                <a:schemeClr val="dk1"/>
              </a:buClr>
              <a:buSzPts val="2200"/>
              <a:buNone/>
              <a:defRPr/>
            </a:lvl2pPr>
            <a:lvl3pPr marL="1371600" lvl="2" indent="-228600" algn="l">
              <a:spcBef>
                <a:spcPts val="200"/>
              </a:spcBef>
              <a:spcAft>
                <a:spcPts val="0"/>
              </a:spcAft>
              <a:buClr>
                <a:schemeClr val="dk1"/>
              </a:buClr>
              <a:buSzPts val="2200"/>
              <a:buNone/>
              <a:defRPr/>
            </a:lvl3pPr>
            <a:lvl4pPr marL="1828800" lvl="3" indent="-228600" algn="l">
              <a:spcBef>
                <a:spcPts val="180"/>
              </a:spcBef>
              <a:spcAft>
                <a:spcPts val="0"/>
              </a:spcAft>
              <a:buClr>
                <a:schemeClr val="dk1"/>
              </a:buClr>
              <a:buSzPts val="2200"/>
              <a:buNone/>
              <a:defRPr/>
            </a:lvl4pPr>
            <a:lvl5pPr marL="2286000" lvl="4" indent="-228600" algn="l">
              <a:spcBef>
                <a:spcPts val="180"/>
              </a:spcBef>
              <a:spcAft>
                <a:spcPts val="0"/>
              </a:spcAft>
              <a:buClr>
                <a:schemeClr val="dk1"/>
              </a:buClr>
              <a:buSzPts val="2200"/>
              <a:buNone/>
              <a:defRPr/>
            </a:lvl5pPr>
            <a:lvl6pPr marL="2743200" lvl="5" indent="-228600" algn="l">
              <a:spcBef>
                <a:spcPts val="180"/>
              </a:spcBef>
              <a:spcAft>
                <a:spcPts val="0"/>
              </a:spcAft>
              <a:buClr>
                <a:schemeClr val="dk1"/>
              </a:buClr>
              <a:buSzPts val="2200"/>
              <a:buNone/>
              <a:defRPr/>
            </a:lvl6pPr>
            <a:lvl7pPr marL="3200400" lvl="6" indent="-228600" algn="l">
              <a:spcBef>
                <a:spcPts val="180"/>
              </a:spcBef>
              <a:spcAft>
                <a:spcPts val="0"/>
              </a:spcAft>
              <a:buClr>
                <a:schemeClr val="dk1"/>
              </a:buClr>
              <a:buSzPts val="2200"/>
              <a:buNone/>
              <a:defRPr/>
            </a:lvl7pPr>
            <a:lvl8pPr marL="3657600" lvl="7" indent="-228600" algn="l">
              <a:spcBef>
                <a:spcPts val="180"/>
              </a:spcBef>
              <a:spcAft>
                <a:spcPts val="0"/>
              </a:spcAft>
              <a:buClr>
                <a:schemeClr val="dk1"/>
              </a:buClr>
              <a:buSzPts val="2200"/>
              <a:buNone/>
              <a:defRPr/>
            </a:lvl8pPr>
            <a:lvl9pPr marL="4114800" lvl="8" indent="-228600" algn="l">
              <a:spcBef>
                <a:spcPts val="180"/>
              </a:spcBef>
              <a:spcAft>
                <a:spcPts val="0"/>
              </a:spcAft>
              <a:buClr>
                <a:schemeClr val="dk1"/>
              </a:buClr>
              <a:buSzPts val="2200"/>
              <a:buNone/>
              <a:defRPr/>
            </a:lvl9pPr>
          </a:lstStyle>
          <a:p>
            <a:endParaRPr/>
          </a:p>
        </p:txBody>
      </p:sp>
      <p:grpSp>
        <p:nvGrpSpPr>
          <p:cNvPr id="70" name="Google Shape;70;p9"/>
          <p:cNvGrpSpPr/>
          <p:nvPr/>
        </p:nvGrpSpPr>
        <p:grpSpPr>
          <a:xfrm>
            <a:off x="463151" y="452860"/>
            <a:ext cx="2939055" cy="698967"/>
            <a:chOff x="0" y="0"/>
            <a:chExt cx="3918740" cy="931956"/>
          </a:xfrm>
        </p:grpSpPr>
        <p:grpSp>
          <p:nvGrpSpPr>
            <p:cNvPr id="71" name="Google Shape;71;p9"/>
            <p:cNvGrpSpPr/>
            <p:nvPr/>
          </p:nvGrpSpPr>
          <p:grpSpPr>
            <a:xfrm>
              <a:off x="0" y="0"/>
              <a:ext cx="931956" cy="931956"/>
              <a:chOff x="0" y="0"/>
              <a:chExt cx="812800" cy="812800"/>
            </a:xfrm>
          </p:grpSpPr>
          <p:sp>
            <p:nvSpPr>
              <p:cNvPr id="72" name="Google Shape;72;p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74" name="Google Shape;74;p9"/>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75" name="Google Shape;75;p9"/>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6"/>
        <p:cNvGrpSpPr/>
        <p:nvPr/>
      </p:nvGrpSpPr>
      <p:grpSpPr>
        <a:xfrm>
          <a:off x="0" y="0"/>
          <a:ext cx="0" cy="0"/>
          <a:chOff x="0" y="0"/>
          <a:chExt cx="0" cy="0"/>
        </a:xfrm>
      </p:grpSpPr>
      <p:sp>
        <p:nvSpPr>
          <p:cNvPr id="77" name="Google Shape;77;p10"/>
          <p:cNvSpPr txBox="1">
            <a:spLocks noGrp="1"/>
          </p:cNvSpPr>
          <p:nvPr>
            <p:ph type="title"/>
          </p:nvPr>
        </p:nvSpPr>
        <p:spPr>
          <a:xfrm>
            <a:off x="573125" y="4267200"/>
            <a:ext cx="152331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2000"/>
              <a:buNone/>
              <a:defRPr/>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78" name="Google Shape;78;p10"/>
          <p:cNvSpPr>
            <a:spLocks noGrp="1"/>
          </p:cNvSpPr>
          <p:nvPr>
            <p:ph type="pic" idx="2"/>
          </p:nvPr>
        </p:nvSpPr>
        <p:spPr>
          <a:xfrm>
            <a:off x="11579221" y="5937525"/>
            <a:ext cx="3487800" cy="2616000"/>
          </a:xfrm>
          <a:prstGeom prst="rect">
            <a:avLst/>
          </a:prstGeom>
          <a:noFill/>
          <a:ln>
            <a:noFill/>
          </a:ln>
        </p:spPr>
      </p:sp>
      <p:sp>
        <p:nvSpPr>
          <p:cNvPr id="79" name="Google Shape;79;p10"/>
          <p:cNvSpPr txBox="1">
            <a:spLocks noGrp="1"/>
          </p:cNvSpPr>
          <p:nvPr>
            <p:ph type="body" idx="1"/>
          </p:nvPr>
        </p:nvSpPr>
        <p:spPr>
          <a:xfrm>
            <a:off x="2280263" y="5702863"/>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200"/>
              <a:buNone/>
              <a:defRPr/>
            </a:lvl1pPr>
            <a:lvl2pPr marL="914400" lvl="1" indent="-228600" algn="l">
              <a:spcBef>
                <a:spcPts val="240"/>
              </a:spcBef>
              <a:spcAft>
                <a:spcPts val="0"/>
              </a:spcAft>
              <a:buClr>
                <a:schemeClr val="dk1"/>
              </a:buClr>
              <a:buSzPts val="2200"/>
              <a:buNone/>
              <a:defRPr/>
            </a:lvl2pPr>
            <a:lvl3pPr marL="1371600" lvl="2" indent="-228600" algn="l">
              <a:spcBef>
                <a:spcPts val="200"/>
              </a:spcBef>
              <a:spcAft>
                <a:spcPts val="0"/>
              </a:spcAft>
              <a:buClr>
                <a:schemeClr val="dk1"/>
              </a:buClr>
              <a:buSzPts val="2200"/>
              <a:buNone/>
              <a:defRPr/>
            </a:lvl3pPr>
            <a:lvl4pPr marL="1828800" lvl="3" indent="-228600" algn="l">
              <a:spcBef>
                <a:spcPts val="180"/>
              </a:spcBef>
              <a:spcAft>
                <a:spcPts val="0"/>
              </a:spcAft>
              <a:buClr>
                <a:schemeClr val="dk1"/>
              </a:buClr>
              <a:buSzPts val="2200"/>
              <a:buNone/>
              <a:defRPr/>
            </a:lvl4pPr>
            <a:lvl5pPr marL="2286000" lvl="4" indent="-228600" algn="l">
              <a:spcBef>
                <a:spcPts val="180"/>
              </a:spcBef>
              <a:spcAft>
                <a:spcPts val="0"/>
              </a:spcAft>
              <a:buClr>
                <a:schemeClr val="dk1"/>
              </a:buClr>
              <a:buSzPts val="2200"/>
              <a:buNone/>
              <a:defRPr/>
            </a:lvl5pPr>
            <a:lvl6pPr marL="2743200" lvl="5" indent="-228600" algn="l">
              <a:spcBef>
                <a:spcPts val="180"/>
              </a:spcBef>
              <a:spcAft>
                <a:spcPts val="0"/>
              </a:spcAft>
              <a:buClr>
                <a:schemeClr val="dk1"/>
              </a:buClr>
              <a:buSzPts val="2200"/>
              <a:buNone/>
              <a:defRPr/>
            </a:lvl6pPr>
            <a:lvl7pPr marL="3200400" lvl="6" indent="-228600" algn="l">
              <a:spcBef>
                <a:spcPts val="180"/>
              </a:spcBef>
              <a:spcAft>
                <a:spcPts val="0"/>
              </a:spcAft>
              <a:buClr>
                <a:schemeClr val="dk1"/>
              </a:buClr>
              <a:buSzPts val="2200"/>
              <a:buNone/>
              <a:defRPr/>
            </a:lvl7pPr>
            <a:lvl8pPr marL="3657600" lvl="7" indent="-228600" algn="l">
              <a:spcBef>
                <a:spcPts val="180"/>
              </a:spcBef>
              <a:spcAft>
                <a:spcPts val="0"/>
              </a:spcAft>
              <a:buClr>
                <a:schemeClr val="dk1"/>
              </a:buClr>
              <a:buSzPts val="2200"/>
              <a:buNone/>
              <a:defRPr/>
            </a:lvl8pPr>
            <a:lvl9pPr marL="4114800" lvl="8" indent="-228600" algn="l">
              <a:spcBef>
                <a:spcPts val="180"/>
              </a:spcBef>
              <a:spcAft>
                <a:spcPts val="0"/>
              </a:spcAft>
              <a:buClr>
                <a:schemeClr val="dk1"/>
              </a:buClr>
              <a:buSzPts val="2200"/>
              <a:buNone/>
              <a:defRPr/>
            </a:lvl9pPr>
          </a:lstStyle>
          <a:p>
            <a:endParaRPr/>
          </a:p>
        </p:txBody>
      </p:sp>
      <p:grpSp>
        <p:nvGrpSpPr>
          <p:cNvPr id="80" name="Google Shape;80;p10"/>
          <p:cNvGrpSpPr/>
          <p:nvPr/>
        </p:nvGrpSpPr>
        <p:grpSpPr>
          <a:xfrm>
            <a:off x="463151" y="452860"/>
            <a:ext cx="2939055" cy="698967"/>
            <a:chOff x="0" y="0"/>
            <a:chExt cx="3918740" cy="931956"/>
          </a:xfrm>
        </p:grpSpPr>
        <p:grpSp>
          <p:nvGrpSpPr>
            <p:cNvPr id="81" name="Google Shape;81;p10"/>
            <p:cNvGrpSpPr/>
            <p:nvPr/>
          </p:nvGrpSpPr>
          <p:grpSpPr>
            <a:xfrm>
              <a:off x="0" y="0"/>
              <a:ext cx="931956" cy="931956"/>
              <a:chOff x="0" y="0"/>
              <a:chExt cx="812800" cy="812800"/>
            </a:xfrm>
          </p:grpSpPr>
          <p:sp>
            <p:nvSpPr>
              <p:cNvPr id="82" name="Google Shape;82;p1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4" name="Google Shape;84;p10"/>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85" name="Google Shape;85;p10"/>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accent3"/>
              </a:buClr>
              <a:buSzPts val="12000"/>
              <a:buFont typeface="Teko"/>
              <a:buNone/>
              <a:defRPr sz="12000" i="0" u="none" strike="noStrike" cap="none">
                <a:solidFill>
                  <a:schemeClr val="accent3"/>
                </a:solidFill>
                <a:latin typeface="Teko"/>
                <a:ea typeface="Teko"/>
                <a:cs typeface="Teko"/>
                <a:sym typeface="Tek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5395725" y="4723400"/>
            <a:ext cx="8229600" cy="4526100"/>
          </a:xfrm>
          <a:prstGeom prst="rect">
            <a:avLst/>
          </a:prstGeom>
          <a:noFill/>
          <a:ln>
            <a:noFill/>
          </a:ln>
        </p:spPr>
        <p:txBody>
          <a:bodyPr spcFirstLastPara="1" wrap="square" lIns="91425" tIns="45700" rIns="91425" bIns="45700" anchor="t" anchorCtr="0">
            <a:normAutofit/>
          </a:bodyPr>
          <a:lstStyle>
            <a:lvl1pPr marL="457200" marR="0" lvl="0" indent="-368300" algn="l" rtl="0">
              <a:spcBef>
                <a:spcPts val="64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1pPr>
            <a:lvl2pPr marL="914400" marR="0" lvl="1" indent="-368300" algn="l" rtl="0">
              <a:spcBef>
                <a:spcPts val="56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2pPr>
            <a:lvl3pPr marL="1371600" marR="0" lvl="2" indent="-368300" algn="l" rtl="0">
              <a:spcBef>
                <a:spcPts val="48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3pPr>
            <a:lvl4pPr marL="1828800" marR="0" lvl="3"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4pPr>
            <a:lvl5pPr marL="2286000" marR="0" lvl="4"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5pPr>
            <a:lvl6pPr marL="2743200" marR="0" lvl="5"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6pPr>
            <a:lvl7pPr marL="3200400" marR="0" lvl="6"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7pPr>
            <a:lvl8pPr marL="3657600" marR="0" lvl="7"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8pPr>
            <a:lvl9pPr marL="4114800" marR="0" lvl="8"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7.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1.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1.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89"/>
        <p:cNvGrpSpPr/>
        <p:nvPr/>
      </p:nvGrpSpPr>
      <p:grpSpPr>
        <a:xfrm>
          <a:off x="0" y="0"/>
          <a:ext cx="0" cy="0"/>
          <a:chOff x="0" y="0"/>
          <a:chExt cx="0" cy="0"/>
        </a:xfrm>
      </p:grpSpPr>
      <p:pic>
        <p:nvPicPr>
          <p:cNvPr id="90" name="Google Shape;90;p11"/>
          <p:cNvPicPr preferRelativeResize="0"/>
          <p:nvPr/>
        </p:nvPicPr>
        <p:blipFill>
          <a:blip r:embed="rId3">
            <a:alphaModFix/>
          </a:blip>
          <a:stretch>
            <a:fillRect/>
          </a:stretch>
        </p:blipFill>
        <p:spPr>
          <a:xfrm>
            <a:off x="-971900" y="-210002"/>
            <a:ext cx="18939100" cy="10542275"/>
          </a:xfrm>
          <a:prstGeom prst="rect">
            <a:avLst/>
          </a:prstGeom>
          <a:noFill/>
          <a:ln>
            <a:noFill/>
          </a:ln>
        </p:spPr>
      </p:pic>
      <p:grpSp>
        <p:nvGrpSpPr>
          <p:cNvPr id="91" name="Google Shape;91;p11"/>
          <p:cNvGrpSpPr/>
          <p:nvPr/>
        </p:nvGrpSpPr>
        <p:grpSpPr>
          <a:xfrm>
            <a:off x="11566530" y="992243"/>
            <a:ext cx="5692770" cy="8137872"/>
            <a:chOff x="0" y="-47625"/>
            <a:chExt cx="1646718" cy="2354001"/>
          </a:xfrm>
        </p:grpSpPr>
        <p:sp>
          <p:nvSpPr>
            <p:cNvPr id="92" name="Google Shape;92;p11"/>
            <p:cNvSpPr/>
            <p:nvPr/>
          </p:nvSpPr>
          <p:spPr>
            <a:xfrm>
              <a:off x="0" y="0"/>
              <a:ext cx="1646718" cy="2306376"/>
            </a:xfrm>
            <a:custGeom>
              <a:avLst/>
              <a:gdLst/>
              <a:ahLst/>
              <a:cxnLst/>
              <a:rect l="l" t="t" r="r" b="b"/>
              <a:pathLst>
                <a:path w="1646718" h="2306376" extrusionOk="0">
                  <a:moveTo>
                    <a:pt x="0" y="0"/>
                  </a:moveTo>
                  <a:lnTo>
                    <a:pt x="1646718" y="0"/>
                  </a:lnTo>
                  <a:lnTo>
                    <a:pt x="1646718" y="2306376"/>
                  </a:lnTo>
                  <a:lnTo>
                    <a:pt x="0" y="2306376"/>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93" name="Google Shape;93;p11"/>
            <p:cNvSpPr txBox="1"/>
            <p:nvPr/>
          </p:nvSpPr>
          <p:spPr>
            <a:xfrm>
              <a:off x="0" y="-47625"/>
              <a:ext cx="1646718" cy="235400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 name="Google Shape;94;p11"/>
          <p:cNvGrpSpPr/>
          <p:nvPr/>
        </p:nvGrpSpPr>
        <p:grpSpPr>
          <a:xfrm>
            <a:off x="13080465" y="992241"/>
            <a:ext cx="2809881" cy="409797"/>
            <a:chOff x="0" y="-47625"/>
            <a:chExt cx="812800" cy="118539"/>
          </a:xfrm>
        </p:grpSpPr>
        <p:sp>
          <p:nvSpPr>
            <p:cNvPr id="95" name="Google Shape;95;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6" name="Google Shape;96;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7" name="Google Shape;97;p11"/>
          <p:cNvGrpSpPr/>
          <p:nvPr/>
        </p:nvGrpSpPr>
        <p:grpSpPr>
          <a:xfrm rot="5400000">
            <a:off x="10366487" y="4938602"/>
            <a:ext cx="2809881" cy="409797"/>
            <a:chOff x="0" y="-47625"/>
            <a:chExt cx="812800" cy="118539"/>
          </a:xfrm>
        </p:grpSpPr>
        <p:sp>
          <p:nvSpPr>
            <p:cNvPr id="98" name="Google Shape;98;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9" name="Google Shape;99;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0" name="Google Shape;100;p11"/>
          <p:cNvGrpSpPr/>
          <p:nvPr/>
        </p:nvGrpSpPr>
        <p:grpSpPr>
          <a:xfrm rot="5400000">
            <a:off x="15814104" y="4938602"/>
            <a:ext cx="2809881" cy="409797"/>
            <a:chOff x="0" y="-47625"/>
            <a:chExt cx="812800" cy="118539"/>
          </a:xfrm>
        </p:grpSpPr>
        <p:sp>
          <p:nvSpPr>
            <p:cNvPr id="101" name="Google Shape;101;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2" name="Google Shape;102;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1"/>
          <p:cNvGrpSpPr/>
          <p:nvPr/>
        </p:nvGrpSpPr>
        <p:grpSpPr>
          <a:xfrm>
            <a:off x="13080465" y="8720319"/>
            <a:ext cx="2809881" cy="409797"/>
            <a:chOff x="0" y="-47625"/>
            <a:chExt cx="812800" cy="118539"/>
          </a:xfrm>
        </p:grpSpPr>
        <p:sp>
          <p:nvSpPr>
            <p:cNvPr id="104" name="Google Shape;104;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5" name="Google Shape;105;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7" name="Google Shape;107;p11"/>
          <p:cNvGrpSpPr/>
          <p:nvPr/>
        </p:nvGrpSpPr>
        <p:grpSpPr>
          <a:xfrm>
            <a:off x="783919" y="7018165"/>
            <a:ext cx="5543582" cy="1989374"/>
            <a:chOff x="0" y="-47625"/>
            <a:chExt cx="1460038" cy="523950"/>
          </a:xfrm>
        </p:grpSpPr>
        <p:sp>
          <p:nvSpPr>
            <p:cNvPr id="108" name="Google Shape;108;p11"/>
            <p:cNvSpPr/>
            <p:nvPr/>
          </p:nvSpPr>
          <p:spPr>
            <a:xfrm>
              <a:off x="0" y="0"/>
              <a:ext cx="1460038" cy="476325"/>
            </a:xfrm>
            <a:custGeom>
              <a:avLst/>
              <a:gdLst/>
              <a:ahLst/>
              <a:cxnLst/>
              <a:rect l="l" t="t" r="r" b="b"/>
              <a:pathLst>
                <a:path w="1460038" h="476325" extrusionOk="0">
                  <a:moveTo>
                    <a:pt x="0" y="0"/>
                  </a:moveTo>
                  <a:lnTo>
                    <a:pt x="1460038" y="0"/>
                  </a:lnTo>
                  <a:lnTo>
                    <a:pt x="1460038" y="476325"/>
                  </a:lnTo>
                  <a:lnTo>
                    <a:pt x="0" y="47632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109" name="Google Shape;109;p11"/>
            <p:cNvSpPr txBox="1"/>
            <p:nvPr/>
          </p:nvSpPr>
          <p:spPr>
            <a:xfrm>
              <a:off x="0" y="-47625"/>
              <a:ext cx="1460038" cy="523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0" name="Google Shape;110;p11"/>
          <p:cNvGrpSpPr/>
          <p:nvPr/>
        </p:nvGrpSpPr>
        <p:grpSpPr>
          <a:xfrm>
            <a:off x="902732" y="6774768"/>
            <a:ext cx="5543582" cy="1989374"/>
            <a:chOff x="0" y="-47625"/>
            <a:chExt cx="1460038" cy="523950"/>
          </a:xfrm>
        </p:grpSpPr>
        <p:sp>
          <p:nvSpPr>
            <p:cNvPr id="111" name="Google Shape;111;p11"/>
            <p:cNvSpPr/>
            <p:nvPr/>
          </p:nvSpPr>
          <p:spPr>
            <a:xfrm>
              <a:off x="0" y="0"/>
              <a:ext cx="1460038" cy="476325"/>
            </a:xfrm>
            <a:custGeom>
              <a:avLst/>
              <a:gdLst/>
              <a:ahLst/>
              <a:cxnLst/>
              <a:rect l="l" t="t" r="r" b="b"/>
              <a:pathLst>
                <a:path w="1460038" h="476325" extrusionOk="0">
                  <a:moveTo>
                    <a:pt x="0" y="0"/>
                  </a:moveTo>
                  <a:lnTo>
                    <a:pt x="1460038" y="0"/>
                  </a:lnTo>
                  <a:lnTo>
                    <a:pt x="1460038" y="476325"/>
                  </a:lnTo>
                  <a:lnTo>
                    <a:pt x="0" y="47632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112" name="Google Shape;112;p11"/>
            <p:cNvSpPr txBox="1"/>
            <p:nvPr/>
          </p:nvSpPr>
          <p:spPr>
            <a:xfrm>
              <a:off x="0" y="-47625"/>
              <a:ext cx="1460038" cy="523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3" name="Google Shape;113;p11"/>
          <p:cNvGrpSpPr/>
          <p:nvPr/>
        </p:nvGrpSpPr>
        <p:grpSpPr>
          <a:xfrm>
            <a:off x="463151" y="452860"/>
            <a:ext cx="2939098" cy="698968"/>
            <a:chOff x="0" y="0"/>
            <a:chExt cx="3918798" cy="931958"/>
          </a:xfrm>
        </p:grpSpPr>
        <p:grpSp>
          <p:nvGrpSpPr>
            <p:cNvPr id="114" name="Google Shape;114;p11"/>
            <p:cNvGrpSpPr/>
            <p:nvPr/>
          </p:nvGrpSpPr>
          <p:grpSpPr>
            <a:xfrm>
              <a:off x="0" y="0"/>
              <a:ext cx="931958" cy="931958"/>
              <a:chOff x="0" y="0"/>
              <a:chExt cx="812800" cy="812800"/>
            </a:xfrm>
          </p:grpSpPr>
          <p:sp>
            <p:nvSpPr>
              <p:cNvPr id="115" name="Google Shape;115;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7" name="Google Shape;117;p11"/>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4">
                <a:alphaModFix/>
              </a:blip>
              <a:stretch>
                <a:fillRect/>
              </a:stretch>
            </a:blipFill>
            <a:ln>
              <a:noFill/>
            </a:ln>
          </p:spPr>
        </p:sp>
        <p:sp>
          <p:nvSpPr>
            <p:cNvPr id="118" name="Google Shape;118;p11"/>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
        <p:nvSpPr>
          <p:cNvPr id="119" name="Google Shape;119;p11"/>
          <p:cNvSpPr txBox="1"/>
          <p:nvPr/>
        </p:nvSpPr>
        <p:spPr>
          <a:xfrm>
            <a:off x="1229834" y="7420001"/>
            <a:ext cx="5298801" cy="1366528"/>
          </a:xfrm>
          <a:prstGeom prst="rect">
            <a:avLst/>
          </a:prstGeom>
          <a:noFill/>
          <a:ln>
            <a:noFill/>
          </a:ln>
        </p:spPr>
        <p:txBody>
          <a:bodyPr spcFirstLastPara="1" wrap="square" lIns="0" tIns="0" rIns="0" bIns="0" anchor="t" anchorCtr="0">
            <a:spAutoFit/>
          </a:bodyPr>
          <a:lstStyle/>
          <a:p>
            <a:pPr lvl="0">
              <a:lnSpc>
                <a:spcPct val="119997"/>
              </a:lnSpc>
            </a:pPr>
            <a:r>
              <a:rPr lang="en-US" sz="3000" dirty="0">
                <a:solidFill>
                  <a:srgbClr val="FFFFFF"/>
                </a:solidFill>
                <a:latin typeface="Aptos Display" panose="020B0004020202020204" pitchFamily="34" charset="0"/>
                <a:cs typeface="Teko"/>
                <a:sym typeface="Teko"/>
              </a:rPr>
              <a:t>Presented by :-                       Anushka Bhawalkar &amp; Jyoti </a:t>
            </a:r>
            <a:r>
              <a:rPr lang="en-US" sz="3000" dirty="0" err="1">
                <a:solidFill>
                  <a:srgbClr val="FFFFFF"/>
                </a:solidFill>
                <a:latin typeface="Aptos Display" panose="020B0004020202020204" pitchFamily="34" charset="0"/>
                <a:cs typeface="Teko"/>
                <a:sym typeface="Teko"/>
              </a:rPr>
              <a:t>Bhati</a:t>
            </a:r>
            <a:endParaRPr lang="en-US" sz="3000" dirty="0">
              <a:solidFill>
                <a:srgbClr val="FFFFFF"/>
              </a:solidFill>
              <a:latin typeface="Aptos Display" panose="020B0004020202020204" pitchFamily="34" charset="0"/>
              <a:cs typeface="Teko"/>
              <a:sym typeface="Teko"/>
            </a:endParaRPr>
          </a:p>
          <a:p>
            <a:pPr marL="0" marR="0" lvl="0" indent="0" algn="l" rtl="0">
              <a:lnSpc>
                <a:spcPct val="119997"/>
              </a:lnSpc>
              <a:spcBef>
                <a:spcPts val="0"/>
              </a:spcBef>
              <a:spcAft>
                <a:spcPts val="0"/>
              </a:spcAft>
              <a:buNone/>
            </a:pPr>
            <a:endParaRPr dirty="0"/>
          </a:p>
        </p:txBody>
      </p:sp>
      <p:sp>
        <p:nvSpPr>
          <p:cNvPr id="120" name="Google Shape;120;p11"/>
          <p:cNvSpPr/>
          <p:nvPr/>
        </p:nvSpPr>
        <p:spPr>
          <a:xfrm>
            <a:off x="8814032" y="665925"/>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5">
              <a:alphaModFix/>
            </a:blip>
            <a:stretch>
              <a:fillRect/>
            </a:stretch>
          </a:blipFill>
          <a:ln>
            <a:noFill/>
          </a:ln>
        </p:spPr>
      </p:sp>
      <p:pic>
        <p:nvPicPr>
          <p:cNvPr id="121" name="Google Shape;121;p11"/>
          <p:cNvPicPr preferRelativeResize="0"/>
          <p:nvPr/>
        </p:nvPicPr>
        <p:blipFill>
          <a:blip r:embed="rId6">
            <a:alphaModFix/>
          </a:blip>
          <a:stretch>
            <a:fillRect/>
          </a:stretch>
        </p:blipFill>
        <p:spPr>
          <a:xfrm>
            <a:off x="7588923" y="6810424"/>
            <a:ext cx="4632655" cy="2404875"/>
          </a:xfrm>
          <a:prstGeom prst="rect">
            <a:avLst/>
          </a:prstGeom>
          <a:noFill/>
          <a:ln>
            <a:noFill/>
          </a:ln>
        </p:spPr>
      </p:pic>
      <p:pic>
        <p:nvPicPr>
          <p:cNvPr id="122" name="Google Shape;122;p11"/>
          <p:cNvPicPr preferRelativeResize="0"/>
          <p:nvPr/>
        </p:nvPicPr>
        <p:blipFill>
          <a:blip r:embed="rId7">
            <a:alphaModFix/>
          </a:blip>
          <a:stretch>
            <a:fillRect/>
          </a:stretch>
        </p:blipFill>
        <p:spPr>
          <a:xfrm>
            <a:off x="12231400" y="1677550"/>
            <a:ext cx="4527650" cy="6767262"/>
          </a:xfrm>
          <a:prstGeom prst="rect">
            <a:avLst/>
          </a:prstGeom>
          <a:noFill/>
          <a:ln>
            <a:noFill/>
          </a:ln>
        </p:spPr>
      </p:pic>
      <p:pic>
        <p:nvPicPr>
          <p:cNvPr id="123" name="Google Shape;123;p11"/>
          <p:cNvPicPr preferRelativeResize="0"/>
          <p:nvPr/>
        </p:nvPicPr>
        <p:blipFill>
          <a:blip r:embed="rId8">
            <a:alphaModFix/>
          </a:blip>
          <a:stretch>
            <a:fillRect/>
          </a:stretch>
        </p:blipFill>
        <p:spPr>
          <a:xfrm>
            <a:off x="320800" y="1554450"/>
            <a:ext cx="1131100" cy="5237393"/>
          </a:xfrm>
          <a:prstGeom prst="rect">
            <a:avLst/>
          </a:prstGeom>
          <a:noFill/>
          <a:ln>
            <a:noFill/>
          </a:ln>
        </p:spPr>
      </p:pic>
      <p:pic>
        <p:nvPicPr>
          <p:cNvPr id="124" name="Google Shape;124;p11"/>
          <p:cNvPicPr preferRelativeResize="0"/>
          <p:nvPr/>
        </p:nvPicPr>
        <p:blipFill>
          <a:blip r:embed="rId9">
            <a:alphaModFix/>
          </a:blip>
          <a:stretch>
            <a:fillRect/>
          </a:stretch>
        </p:blipFill>
        <p:spPr>
          <a:xfrm>
            <a:off x="10875974" y="514112"/>
            <a:ext cx="7073814" cy="9094048"/>
          </a:xfrm>
          <a:prstGeom prst="rect">
            <a:avLst/>
          </a:prstGeom>
          <a:noFill/>
          <a:ln>
            <a:noFill/>
          </a:ln>
        </p:spPr>
      </p:pic>
      <p:sp>
        <p:nvSpPr>
          <p:cNvPr id="2" name="Rectangle 1">
            <a:extLst>
              <a:ext uri="{FF2B5EF4-FFF2-40B4-BE49-F238E27FC236}">
                <a16:creationId xmlns:a16="http://schemas.microsoft.com/office/drawing/2014/main" id="{41EB334E-BC30-333A-B911-40F3C9021DB5}"/>
              </a:ext>
            </a:extLst>
          </p:cNvPr>
          <p:cNvSpPr/>
          <p:nvPr/>
        </p:nvSpPr>
        <p:spPr>
          <a:xfrm>
            <a:off x="654966" y="2052702"/>
            <a:ext cx="7473725" cy="4240887"/>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8800" b="1" i="1" dirty="0">
                <a:latin typeface="Aptos Display" panose="020B0004020202020204" pitchFamily="34" charset="0"/>
              </a:rPr>
              <a:t>Crime Track Analysis!</a:t>
            </a:r>
            <a:endParaRPr lang="en-IN" sz="8800" b="1" i="1" dirty="0">
              <a:latin typeface="Aptos Display" panose="020B00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681"/>
        <p:cNvGrpSpPr/>
        <p:nvPr/>
      </p:nvGrpSpPr>
      <p:grpSpPr>
        <a:xfrm>
          <a:off x="0" y="0"/>
          <a:ext cx="0" cy="0"/>
          <a:chOff x="0" y="0"/>
          <a:chExt cx="0" cy="0"/>
        </a:xfrm>
      </p:grpSpPr>
      <p:pic>
        <p:nvPicPr>
          <p:cNvPr id="682" name="Google Shape;682;p28"/>
          <p:cNvPicPr preferRelativeResize="0"/>
          <p:nvPr/>
        </p:nvPicPr>
        <p:blipFill>
          <a:blip r:embed="rId3">
            <a:alphaModFix/>
          </a:blip>
          <a:stretch>
            <a:fillRect/>
          </a:stretch>
        </p:blipFill>
        <p:spPr>
          <a:xfrm>
            <a:off x="3810001" y="-393025"/>
            <a:ext cx="13948252" cy="10924311"/>
          </a:xfrm>
          <a:prstGeom prst="rect">
            <a:avLst/>
          </a:prstGeom>
          <a:noFill/>
          <a:ln>
            <a:noFill/>
          </a:ln>
        </p:spPr>
      </p:pic>
      <p:grpSp>
        <p:nvGrpSpPr>
          <p:cNvPr id="683" name="Google Shape;683;p28"/>
          <p:cNvGrpSpPr/>
          <p:nvPr/>
        </p:nvGrpSpPr>
        <p:grpSpPr>
          <a:xfrm>
            <a:off x="732236" y="3083552"/>
            <a:ext cx="7348510" cy="5507175"/>
            <a:chOff x="0" y="-47625"/>
            <a:chExt cx="1935410" cy="1450449"/>
          </a:xfrm>
        </p:grpSpPr>
        <p:sp>
          <p:nvSpPr>
            <p:cNvPr id="684" name="Google Shape;684;p28"/>
            <p:cNvSpPr/>
            <p:nvPr/>
          </p:nvSpPr>
          <p:spPr>
            <a:xfrm>
              <a:off x="0" y="0"/>
              <a:ext cx="1935410" cy="1402824"/>
            </a:xfrm>
            <a:custGeom>
              <a:avLst/>
              <a:gdLst/>
              <a:ahLst/>
              <a:cxnLst/>
              <a:rect l="l" t="t" r="r" b="b"/>
              <a:pathLst>
                <a:path w="1935410" h="1402824" extrusionOk="0">
                  <a:moveTo>
                    <a:pt x="0" y="0"/>
                  </a:moveTo>
                  <a:lnTo>
                    <a:pt x="1935410" y="0"/>
                  </a:lnTo>
                  <a:lnTo>
                    <a:pt x="1935410" y="1402824"/>
                  </a:lnTo>
                  <a:lnTo>
                    <a:pt x="0" y="1402824"/>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685" name="Google Shape;685;p28"/>
            <p:cNvSpPr txBox="1"/>
            <p:nvPr/>
          </p:nvSpPr>
          <p:spPr>
            <a:xfrm>
              <a:off x="0" y="-47625"/>
              <a:ext cx="1935410" cy="145044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86" name="Google Shape;686;p28"/>
          <p:cNvGrpSpPr/>
          <p:nvPr/>
        </p:nvGrpSpPr>
        <p:grpSpPr>
          <a:xfrm>
            <a:off x="929879" y="3358166"/>
            <a:ext cx="7348510" cy="5507175"/>
            <a:chOff x="0" y="-47625"/>
            <a:chExt cx="1935410" cy="1450449"/>
          </a:xfrm>
        </p:grpSpPr>
        <p:sp>
          <p:nvSpPr>
            <p:cNvPr id="687" name="Google Shape;687;p28"/>
            <p:cNvSpPr/>
            <p:nvPr/>
          </p:nvSpPr>
          <p:spPr>
            <a:xfrm>
              <a:off x="0" y="0"/>
              <a:ext cx="1935410" cy="1402824"/>
            </a:xfrm>
            <a:custGeom>
              <a:avLst/>
              <a:gdLst/>
              <a:ahLst/>
              <a:cxnLst/>
              <a:rect l="l" t="t" r="r" b="b"/>
              <a:pathLst>
                <a:path w="1935410" h="1402824" extrusionOk="0">
                  <a:moveTo>
                    <a:pt x="0" y="0"/>
                  </a:moveTo>
                  <a:lnTo>
                    <a:pt x="1935410" y="0"/>
                  </a:lnTo>
                  <a:lnTo>
                    <a:pt x="1935410" y="1402824"/>
                  </a:lnTo>
                  <a:lnTo>
                    <a:pt x="0" y="1402824"/>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688" name="Google Shape;688;p28"/>
            <p:cNvSpPr txBox="1"/>
            <p:nvPr/>
          </p:nvSpPr>
          <p:spPr>
            <a:xfrm>
              <a:off x="0" y="-47625"/>
              <a:ext cx="1935410" cy="145044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89" name="Google Shape;689;p28"/>
          <p:cNvGrpSpPr/>
          <p:nvPr/>
        </p:nvGrpSpPr>
        <p:grpSpPr>
          <a:xfrm>
            <a:off x="463151" y="452860"/>
            <a:ext cx="698968" cy="698968"/>
            <a:chOff x="0" y="0"/>
            <a:chExt cx="812800" cy="812800"/>
          </a:xfrm>
        </p:grpSpPr>
        <p:sp>
          <p:nvSpPr>
            <p:cNvPr id="690" name="Google Shape;690;p2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8"/>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92" name="Google Shape;692;p28"/>
          <p:cNvSpPr/>
          <p:nvPr/>
        </p:nvSpPr>
        <p:spPr>
          <a:xfrm>
            <a:off x="558286" y="554534"/>
            <a:ext cx="508698" cy="506848"/>
          </a:xfrm>
          <a:custGeom>
            <a:avLst/>
            <a:gdLst/>
            <a:ahLst/>
            <a:cxnLst/>
            <a:rect l="l" t="t" r="r" b="b"/>
            <a:pathLst>
              <a:path w="508698" h="506848" extrusionOk="0">
                <a:moveTo>
                  <a:pt x="0" y="0"/>
                </a:moveTo>
                <a:lnTo>
                  <a:pt x="508698" y="0"/>
                </a:lnTo>
                <a:lnTo>
                  <a:pt x="508698" y="506848"/>
                </a:lnTo>
                <a:lnTo>
                  <a:pt x="0" y="506848"/>
                </a:lnTo>
                <a:lnTo>
                  <a:pt x="0" y="0"/>
                </a:lnTo>
                <a:close/>
              </a:path>
            </a:pathLst>
          </a:custGeom>
          <a:blipFill rotWithShape="1">
            <a:blip r:embed="rId4">
              <a:alphaModFix/>
            </a:blip>
            <a:stretch>
              <a:fillRect/>
            </a:stretch>
          </a:blipFill>
          <a:ln>
            <a:noFill/>
          </a:ln>
        </p:spPr>
      </p:sp>
      <p:sp>
        <p:nvSpPr>
          <p:cNvPr id="693" name="Google Shape;693;p28"/>
          <p:cNvSpPr txBox="1"/>
          <p:nvPr/>
        </p:nvSpPr>
        <p:spPr>
          <a:xfrm>
            <a:off x="1273481" y="548362"/>
            <a:ext cx="2128768" cy="55508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sp>
        <p:nvSpPr>
          <p:cNvPr id="694" name="Google Shape;694;p28"/>
          <p:cNvSpPr txBox="1"/>
          <p:nvPr/>
        </p:nvSpPr>
        <p:spPr>
          <a:xfrm>
            <a:off x="1028699" y="1292703"/>
            <a:ext cx="15909471" cy="2216376"/>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2002" dirty="0">
                <a:solidFill>
                  <a:srgbClr val="FFFFFF"/>
                </a:solidFill>
                <a:latin typeface="Teko"/>
                <a:cs typeface="Teko"/>
                <a:sym typeface="Teko"/>
              </a:rPr>
              <a:t>Top 10 states with highest crimes</a:t>
            </a:r>
            <a:endParaRPr dirty="0"/>
          </a:p>
        </p:txBody>
      </p:sp>
      <p:sp>
        <p:nvSpPr>
          <p:cNvPr id="695" name="Google Shape;695;p28"/>
          <p:cNvSpPr txBox="1"/>
          <p:nvPr/>
        </p:nvSpPr>
        <p:spPr>
          <a:xfrm>
            <a:off x="2058835" y="3981234"/>
            <a:ext cx="5801458" cy="396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a:solidFill>
                  <a:srgbClr val="FFFFFF"/>
                </a:solidFill>
                <a:latin typeface="Montserrat"/>
                <a:ea typeface="Montserrat"/>
                <a:cs typeface="Montserrat"/>
                <a:sym typeface="Montserrat"/>
              </a:rPr>
              <a:t>123 Anywhere St., Any City,ST 12345</a:t>
            </a:r>
            <a:endParaRPr/>
          </a:p>
        </p:txBody>
      </p:sp>
      <p:sp>
        <p:nvSpPr>
          <p:cNvPr id="696" name="Google Shape;696;p28"/>
          <p:cNvSpPr txBox="1"/>
          <p:nvPr/>
        </p:nvSpPr>
        <p:spPr>
          <a:xfrm>
            <a:off x="2058835" y="4906857"/>
            <a:ext cx="4892954" cy="396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a:solidFill>
                  <a:srgbClr val="FFFFFF"/>
                </a:solidFill>
                <a:latin typeface="Montserrat"/>
                <a:ea typeface="Montserrat"/>
                <a:cs typeface="Montserrat"/>
                <a:sym typeface="Montserrat"/>
              </a:rPr>
              <a:t>123-456-7890</a:t>
            </a:r>
            <a:endParaRPr/>
          </a:p>
        </p:txBody>
      </p:sp>
      <p:sp>
        <p:nvSpPr>
          <p:cNvPr id="697" name="Google Shape;697;p28"/>
          <p:cNvSpPr txBox="1"/>
          <p:nvPr/>
        </p:nvSpPr>
        <p:spPr>
          <a:xfrm>
            <a:off x="2058835" y="5795416"/>
            <a:ext cx="4892954" cy="396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a:solidFill>
                  <a:srgbClr val="FFFFFF"/>
                </a:solidFill>
                <a:latin typeface="Montserrat"/>
                <a:ea typeface="Montserrat"/>
                <a:cs typeface="Montserrat"/>
                <a:sym typeface="Montserrat"/>
              </a:rPr>
              <a:t>hello@reallygreatsite.com</a:t>
            </a:r>
            <a:endParaRPr/>
          </a:p>
        </p:txBody>
      </p:sp>
      <p:sp>
        <p:nvSpPr>
          <p:cNvPr id="698" name="Google Shape;698;p28"/>
          <p:cNvSpPr txBox="1"/>
          <p:nvPr/>
        </p:nvSpPr>
        <p:spPr>
          <a:xfrm>
            <a:off x="2058835" y="7577062"/>
            <a:ext cx="4892954" cy="396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a:solidFill>
                  <a:srgbClr val="FFFFFF"/>
                </a:solidFill>
                <a:latin typeface="Montserrat"/>
                <a:ea typeface="Montserrat"/>
                <a:cs typeface="Montserrat"/>
                <a:sym typeface="Montserrat"/>
              </a:rPr>
              <a:t>reallygreatsite.com</a:t>
            </a:r>
            <a:endParaRPr/>
          </a:p>
        </p:txBody>
      </p:sp>
      <p:sp>
        <p:nvSpPr>
          <p:cNvPr id="699" name="Google Shape;699;p28"/>
          <p:cNvSpPr txBox="1"/>
          <p:nvPr/>
        </p:nvSpPr>
        <p:spPr>
          <a:xfrm>
            <a:off x="2058835" y="6672760"/>
            <a:ext cx="4892954" cy="3962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a:solidFill>
                  <a:srgbClr val="FFFFFF"/>
                </a:solidFill>
                <a:latin typeface="Montserrat"/>
                <a:ea typeface="Montserrat"/>
                <a:cs typeface="Montserrat"/>
                <a:sym typeface="Montserrat"/>
              </a:rPr>
              <a:t>@reallygreatsite</a:t>
            </a:r>
            <a:endParaRPr/>
          </a:p>
        </p:txBody>
      </p:sp>
      <p:sp>
        <p:nvSpPr>
          <p:cNvPr id="700" name="Google Shape;700;p28"/>
          <p:cNvSpPr/>
          <p:nvPr/>
        </p:nvSpPr>
        <p:spPr>
          <a:xfrm>
            <a:off x="15789751" y="734877"/>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5">
              <a:alphaModFix/>
            </a:blip>
            <a:stretch>
              <a:fillRect/>
            </a:stretch>
          </a:blipFill>
          <a:ln>
            <a:noFill/>
          </a:ln>
        </p:spPr>
      </p:sp>
      <p:pic>
        <p:nvPicPr>
          <p:cNvPr id="701" name="Google Shape;701;p28"/>
          <p:cNvPicPr preferRelativeResize="0"/>
          <p:nvPr/>
        </p:nvPicPr>
        <p:blipFill>
          <a:blip r:embed="rId6">
            <a:alphaModFix/>
          </a:blip>
          <a:stretch>
            <a:fillRect/>
          </a:stretch>
        </p:blipFill>
        <p:spPr>
          <a:xfrm>
            <a:off x="10407334" y="3429001"/>
            <a:ext cx="6851966" cy="6857999"/>
          </a:xfrm>
          <a:prstGeom prst="rect">
            <a:avLst/>
          </a:prstGeom>
          <a:noFill/>
          <a:ln>
            <a:noFill/>
          </a:ln>
        </p:spPr>
      </p:pic>
      <p:pic>
        <p:nvPicPr>
          <p:cNvPr id="702" name="Google Shape;702;p28"/>
          <p:cNvPicPr preferRelativeResize="0"/>
          <p:nvPr/>
        </p:nvPicPr>
        <p:blipFill>
          <a:blip r:embed="rId7">
            <a:alphaModFix/>
          </a:blip>
          <a:stretch>
            <a:fillRect/>
          </a:stretch>
        </p:blipFill>
        <p:spPr>
          <a:xfrm>
            <a:off x="1596200" y="4047117"/>
            <a:ext cx="308750" cy="3892833"/>
          </a:xfrm>
          <a:prstGeom prst="rect">
            <a:avLst/>
          </a:prstGeom>
          <a:noFill/>
          <a:ln>
            <a:noFill/>
          </a:ln>
        </p:spPr>
      </p:pic>
      <p:pic>
        <p:nvPicPr>
          <p:cNvPr id="3" name="Picture 2">
            <a:extLst>
              <a:ext uri="{FF2B5EF4-FFF2-40B4-BE49-F238E27FC236}">
                <a16:creationId xmlns:a16="http://schemas.microsoft.com/office/drawing/2014/main" id="{390D93E9-C692-3509-C03E-19C81EDE6921}"/>
              </a:ext>
            </a:extLst>
          </p:cNvPr>
          <p:cNvPicPr>
            <a:picLocks noChangeAspect="1"/>
          </p:cNvPicPr>
          <p:nvPr/>
        </p:nvPicPr>
        <p:blipFill>
          <a:blip r:embed="rId8"/>
          <a:stretch>
            <a:fillRect/>
          </a:stretch>
        </p:blipFill>
        <p:spPr>
          <a:xfrm>
            <a:off x="732236" y="3171825"/>
            <a:ext cx="17026017" cy="569351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75"/>
        <p:cNvGrpSpPr/>
        <p:nvPr/>
      </p:nvGrpSpPr>
      <p:grpSpPr>
        <a:xfrm>
          <a:off x="0" y="0"/>
          <a:ext cx="0" cy="0"/>
          <a:chOff x="0" y="0"/>
          <a:chExt cx="0" cy="0"/>
        </a:xfrm>
      </p:grpSpPr>
      <p:pic>
        <p:nvPicPr>
          <p:cNvPr id="176" name="Google Shape;176;p13"/>
          <p:cNvPicPr preferRelativeResize="0"/>
          <p:nvPr/>
        </p:nvPicPr>
        <p:blipFill>
          <a:blip r:embed="rId3">
            <a:alphaModFix/>
          </a:blip>
          <a:stretch>
            <a:fillRect/>
          </a:stretch>
        </p:blipFill>
        <p:spPr>
          <a:xfrm>
            <a:off x="10850275" y="460088"/>
            <a:ext cx="7209274" cy="9268211"/>
          </a:xfrm>
          <a:prstGeom prst="rect">
            <a:avLst/>
          </a:prstGeom>
          <a:noFill/>
          <a:ln>
            <a:noFill/>
          </a:ln>
        </p:spPr>
      </p:pic>
      <p:grpSp>
        <p:nvGrpSpPr>
          <p:cNvPr id="177" name="Google Shape;177;p13"/>
          <p:cNvGrpSpPr/>
          <p:nvPr/>
        </p:nvGrpSpPr>
        <p:grpSpPr>
          <a:xfrm>
            <a:off x="1028700" y="1824085"/>
            <a:ext cx="1731395" cy="1912221"/>
            <a:chOff x="0" y="-47625"/>
            <a:chExt cx="456005" cy="503630"/>
          </a:xfrm>
        </p:grpSpPr>
        <p:sp>
          <p:nvSpPr>
            <p:cNvPr id="178" name="Google Shape;178;p13"/>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179" name="Google Shape;179;p13"/>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0" name="Google Shape;180;p13"/>
          <p:cNvGrpSpPr/>
          <p:nvPr/>
        </p:nvGrpSpPr>
        <p:grpSpPr>
          <a:xfrm>
            <a:off x="1151438" y="1946359"/>
            <a:ext cx="1731395" cy="1912221"/>
            <a:chOff x="0" y="-47625"/>
            <a:chExt cx="456005" cy="503630"/>
          </a:xfrm>
        </p:grpSpPr>
        <p:sp>
          <p:nvSpPr>
            <p:cNvPr id="181" name="Google Shape;181;p13"/>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182" name="Google Shape;182;p13"/>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3" name="Google Shape;183;p13"/>
          <p:cNvGrpSpPr/>
          <p:nvPr/>
        </p:nvGrpSpPr>
        <p:grpSpPr>
          <a:xfrm>
            <a:off x="463151" y="452860"/>
            <a:ext cx="2939098" cy="698968"/>
            <a:chOff x="0" y="0"/>
            <a:chExt cx="3918798" cy="931958"/>
          </a:xfrm>
        </p:grpSpPr>
        <p:grpSp>
          <p:nvGrpSpPr>
            <p:cNvPr id="184" name="Google Shape;184;p13"/>
            <p:cNvGrpSpPr/>
            <p:nvPr/>
          </p:nvGrpSpPr>
          <p:grpSpPr>
            <a:xfrm>
              <a:off x="0" y="0"/>
              <a:ext cx="931958" cy="931958"/>
              <a:chOff x="0" y="0"/>
              <a:chExt cx="812800" cy="812800"/>
            </a:xfrm>
          </p:grpSpPr>
          <p:sp>
            <p:nvSpPr>
              <p:cNvPr id="185" name="Google Shape;185;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7" name="Google Shape;187;p13"/>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4">
                <a:alphaModFix/>
              </a:blip>
              <a:stretch>
                <a:fillRect/>
              </a:stretch>
            </a:blipFill>
            <a:ln>
              <a:noFill/>
            </a:ln>
          </p:spPr>
        </p:sp>
        <p:sp>
          <p:nvSpPr>
            <p:cNvPr id="188" name="Google Shape;188;p13"/>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
        <p:nvSpPr>
          <p:cNvPr id="189" name="Google Shape;189;p13"/>
          <p:cNvSpPr txBox="1"/>
          <p:nvPr/>
        </p:nvSpPr>
        <p:spPr>
          <a:xfrm>
            <a:off x="3177531" y="2029781"/>
            <a:ext cx="7378075" cy="1828800"/>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2002" b="0" i="0" u="none" strike="noStrike" cap="none">
                <a:solidFill>
                  <a:srgbClr val="FFFFFF"/>
                </a:solidFill>
                <a:latin typeface="Teko"/>
                <a:ea typeface="Teko"/>
                <a:cs typeface="Teko"/>
                <a:sym typeface="Teko"/>
              </a:rPr>
              <a:t>INTRODUCTION</a:t>
            </a:r>
            <a:endParaRPr/>
          </a:p>
        </p:txBody>
      </p:sp>
      <p:sp>
        <p:nvSpPr>
          <p:cNvPr id="190" name="Google Shape;190;p13"/>
          <p:cNvSpPr txBox="1"/>
          <p:nvPr/>
        </p:nvSpPr>
        <p:spPr>
          <a:xfrm>
            <a:off x="3545218" y="4371281"/>
            <a:ext cx="7174200" cy="2336024"/>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200" b="0" i="0" u="none" strike="noStrike" cap="none" dirty="0">
                <a:solidFill>
                  <a:srgbClr val="FFFFFF"/>
                </a:solidFill>
                <a:latin typeface="Montserrat"/>
                <a:ea typeface="Montserrat"/>
                <a:cs typeface="Montserrat"/>
                <a:sym typeface="Montserrat"/>
              </a:rPr>
              <a:t>The “Crime Track Analysis” is a project where we analyzed the crimes and their patterns over the course of years. We have used two excel sheets to perform our analysis as deep as we could. Now let’s take a look at the valuable insights that we got out of this analysis.</a:t>
            </a:r>
            <a:endParaRPr dirty="0"/>
          </a:p>
        </p:txBody>
      </p:sp>
      <p:sp>
        <p:nvSpPr>
          <p:cNvPr id="191" name="Google Shape;191;p13"/>
          <p:cNvSpPr txBox="1"/>
          <p:nvPr/>
        </p:nvSpPr>
        <p:spPr>
          <a:xfrm>
            <a:off x="1189054" y="2105749"/>
            <a:ext cx="1410687" cy="1529719"/>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10039" b="0" i="0" u="none" strike="noStrike" cap="none">
                <a:solidFill>
                  <a:srgbClr val="FFFFFF"/>
                </a:solidFill>
                <a:latin typeface="Teko"/>
                <a:ea typeface="Teko"/>
                <a:cs typeface="Teko"/>
                <a:sym typeface="Teko"/>
              </a:rPr>
              <a:t>01.</a:t>
            </a:r>
            <a:endParaRPr/>
          </a:p>
        </p:txBody>
      </p:sp>
      <p:grpSp>
        <p:nvGrpSpPr>
          <p:cNvPr id="192" name="Google Shape;192;p13"/>
          <p:cNvGrpSpPr/>
          <p:nvPr/>
        </p:nvGrpSpPr>
        <p:grpSpPr>
          <a:xfrm rot="5400000">
            <a:off x="10830856" y="4723071"/>
            <a:ext cx="2809881" cy="409797"/>
            <a:chOff x="0" y="-47625"/>
            <a:chExt cx="812800" cy="118539"/>
          </a:xfrm>
        </p:grpSpPr>
        <p:sp>
          <p:nvSpPr>
            <p:cNvPr id="193" name="Google Shape;193;p13"/>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94" name="Google Shape;194;p13"/>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5" name="Google Shape;195;p13"/>
          <p:cNvGrpSpPr/>
          <p:nvPr/>
        </p:nvGrpSpPr>
        <p:grpSpPr>
          <a:xfrm rot="5400000">
            <a:off x="16059257" y="4723071"/>
            <a:ext cx="2809881" cy="409797"/>
            <a:chOff x="0" y="-47625"/>
            <a:chExt cx="812800" cy="118539"/>
          </a:xfrm>
        </p:grpSpPr>
        <p:sp>
          <p:nvSpPr>
            <p:cNvPr id="196" name="Google Shape;196;p13"/>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97" name="Google Shape;197;p13"/>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98" name="Google Shape;198;p13"/>
          <p:cNvSpPr/>
          <p:nvPr/>
        </p:nvSpPr>
        <p:spPr>
          <a:xfrm>
            <a:off x="-734775" y="6589877"/>
            <a:ext cx="1469549" cy="1472226"/>
          </a:xfrm>
          <a:custGeom>
            <a:avLst/>
            <a:gdLst/>
            <a:ahLst/>
            <a:cxnLst/>
            <a:rect l="l" t="t" r="r" b="b"/>
            <a:pathLst>
              <a:path w="1469549" h="1472226" extrusionOk="0">
                <a:moveTo>
                  <a:pt x="0" y="0"/>
                </a:moveTo>
                <a:lnTo>
                  <a:pt x="1469550" y="0"/>
                </a:lnTo>
                <a:lnTo>
                  <a:pt x="1469550" y="1472226"/>
                </a:lnTo>
                <a:lnTo>
                  <a:pt x="0" y="1472226"/>
                </a:lnTo>
                <a:lnTo>
                  <a:pt x="0" y="0"/>
                </a:lnTo>
                <a:close/>
              </a:path>
            </a:pathLst>
          </a:custGeom>
          <a:blipFill rotWithShape="1">
            <a:blip r:embed="rId5">
              <a:alphaModFix/>
            </a:blip>
            <a:stretch>
              <a:fillRect/>
            </a:stretch>
          </a:blipFill>
          <a:ln>
            <a:noFill/>
          </a:ln>
        </p:spPr>
      </p:sp>
      <p:pic>
        <p:nvPicPr>
          <p:cNvPr id="199" name="Google Shape;199;p13"/>
          <p:cNvPicPr preferRelativeResize="0"/>
          <p:nvPr/>
        </p:nvPicPr>
        <p:blipFill>
          <a:blip r:embed="rId6">
            <a:alphaModFix/>
          </a:blip>
          <a:stretch>
            <a:fillRect/>
          </a:stretch>
        </p:blipFill>
        <p:spPr>
          <a:xfrm>
            <a:off x="12253050" y="1353100"/>
            <a:ext cx="5006251" cy="7482166"/>
          </a:xfrm>
          <a:prstGeom prst="rect">
            <a:avLst/>
          </a:prstGeom>
          <a:noFill/>
          <a:ln>
            <a:noFill/>
          </a:ln>
        </p:spPr>
      </p:pic>
      <p:pic>
        <p:nvPicPr>
          <p:cNvPr id="200" name="Google Shape;200;p13"/>
          <p:cNvPicPr preferRelativeResize="0"/>
          <p:nvPr/>
        </p:nvPicPr>
        <p:blipFill>
          <a:blip r:embed="rId7">
            <a:alphaModFix/>
          </a:blip>
          <a:stretch>
            <a:fillRect/>
          </a:stretch>
        </p:blipFill>
        <p:spPr>
          <a:xfrm>
            <a:off x="2976325" y="3858601"/>
            <a:ext cx="1229775" cy="5722720"/>
          </a:xfrm>
          <a:prstGeom prst="rect">
            <a:avLst/>
          </a:prstGeom>
          <a:noFill/>
          <a:ln>
            <a:noFill/>
          </a:ln>
        </p:spPr>
      </p:pic>
      <p:pic>
        <p:nvPicPr>
          <p:cNvPr id="201" name="Google Shape;201;p13"/>
          <p:cNvPicPr preferRelativeResize="0"/>
          <p:nvPr/>
        </p:nvPicPr>
        <p:blipFill>
          <a:blip r:embed="rId8">
            <a:alphaModFix/>
          </a:blip>
          <a:stretch>
            <a:fillRect/>
          </a:stretch>
        </p:blipFill>
        <p:spPr>
          <a:xfrm>
            <a:off x="-1490213" y="5782350"/>
            <a:ext cx="3093295" cy="3087275"/>
          </a:xfrm>
          <a:prstGeom prst="rect">
            <a:avLst/>
          </a:prstGeom>
          <a:noFill/>
          <a:ln>
            <a:noFill/>
          </a:ln>
        </p:spPr>
      </p:pic>
      <p:pic>
        <p:nvPicPr>
          <p:cNvPr id="202" name="Google Shape;202;p13"/>
          <p:cNvPicPr preferRelativeResize="0"/>
          <p:nvPr/>
        </p:nvPicPr>
        <p:blipFill>
          <a:blip r:embed="rId9">
            <a:alphaModFix/>
          </a:blip>
          <a:stretch>
            <a:fillRect/>
          </a:stretch>
        </p:blipFill>
        <p:spPr>
          <a:xfrm>
            <a:off x="-2012975" y="9252048"/>
            <a:ext cx="7315200" cy="2377440"/>
          </a:xfrm>
          <a:prstGeom prst="rect">
            <a:avLst/>
          </a:prstGeom>
          <a:noFill/>
          <a:ln>
            <a:noFill/>
          </a:ln>
        </p:spPr>
      </p:pic>
      <p:pic>
        <p:nvPicPr>
          <p:cNvPr id="203" name="Google Shape;203;p13"/>
          <p:cNvPicPr preferRelativeResize="0"/>
          <p:nvPr/>
        </p:nvPicPr>
        <p:blipFill>
          <a:blip r:embed="rId9">
            <a:alphaModFix/>
          </a:blip>
          <a:stretch>
            <a:fillRect/>
          </a:stretch>
        </p:blipFill>
        <p:spPr>
          <a:xfrm>
            <a:off x="-1724900" y="153173"/>
            <a:ext cx="7315200" cy="237744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33"/>
        <p:cNvGrpSpPr/>
        <p:nvPr/>
      </p:nvGrpSpPr>
      <p:grpSpPr>
        <a:xfrm>
          <a:off x="0" y="0"/>
          <a:ext cx="0" cy="0"/>
          <a:chOff x="0" y="0"/>
          <a:chExt cx="0" cy="0"/>
        </a:xfrm>
      </p:grpSpPr>
      <p:pic>
        <p:nvPicPr>
          <p:cNvPr id="234" name="Google Shape;234;p15"/>
          <p:cNvPicPr preferRelativeResize="0"/>
          <p:nvPr/>
        </p:nvPicPr>
        <p:blipFill>
          <a:blip r:embed="rId3">
            <a:alphaModFix/>
          </a:blip>
          <a:stretch>
            <a:fillRect/>
          </a:stretch>
        </p:blipFill>
        <p:spPr>
          <a:xfrm>
            <a:off x="9080125" y="1110075"/>
            <a:ext cx="7727249" cy="7733323"/>
          </a:xfrm>
          <a:prstGeom prst="rect">
            <a:avLst/>
          </a:prstGeom>
          <a:noFill/>
          <a:ln>
            <a:noFill/>
          </a:ln>
        </p:spPr>
      </p:pic>
      <p:grpSp>
        <p:nvGrpSpPr>
          <p:cNvPr id="235" name="Google Shape;235;p15"/>
          <p:cNvGrpSpPr/>
          <p:nvPr/>
        </p:nvGrpSpPr>
        <p:grpSpPr>
          <a:xfrm>
            <a:off x="1028700" y="3725188"/>
            <a:ext cx="1731395" cy="1912221"/>
            <a:chOff x="0" y="-47625"/>
            <a:chExt cx="456005" cy="503630"/>
          </a:xfrm>
        </p:grpSpPr>
        <p:sp>
          <p:nvSpPr>
            <p:cNvPr id="236" name="Google Shape;236;p15"/>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237" name="Google Shape;237;p15"/>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38" name="Google Shape;238;p15"/>
          <p:cNvGrpSpPr/>
          <p:nvPr/>
        </p:nvGrpSpPr>
        <p:grpSpPr>
          <a:xfrm>
            <a:off x="1028700" y="6480547"/>
            <a:ext cx="1731395" cy="1912221"/>
            <a:chOff x="0" y="-47625"/>
            <a:chExt cx="456005" cy="503630"/>
          </a:xfrm>
        </p:grpSpPr>
        <p:sp>
          <p:nvSpPr>
            <p:cNvPr id="239" name="Google Shape;239;p15"/>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240" name="Google Shape;240;p15"/>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1" name="Google Shape;241;p15"/>
          <p:cNvGrpSpPr/>
          <p:nvPr/>
        </p:nvGrpSpPr>
        <p:grpSpPr>
          <a:xfrm>
            <a:off x="1179223" y="3836508"/>
            <a:ext cx="1731395" cy="1912221"/>
            <a:chOff x="0" y="-47625"/>
            <a:chExt cx="456005" cy="503630"/>
          </a:xfrm>
        </p:grpSpPr>
        <p:sp>
          <p:nvSpPr>
            <p:cNvPr id="242" name="Google Shape;242;p15"/>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243" name="Google Shape;243;p15"/>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4" name="Google Shape;244;p15"/>
          <p:cNvGrpSpPr/>
          <p:nvPr/>
        </p:nvGrpSpPr>
        <p:grpSpPr>
          <a:xfrm>
            <a:off x="1179223" y="6591867"/>
            <a:ext cx="1731395" cy="1912221"/>
            <a:chOff x="0" y="-47625"/>
            <a:chExt cx="456005" cy="503630"/>
          </a:xfrm>
        </p:grpSpPr>
        <p:sp>
          <p:nvSpPr>
            <p:cNvPr id="245" name="Google Shape;245;p15"/>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246" name="Google Shape;246;p15"/>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7" name="Google Shape;247;p15"/>
          <p:cNvGrpSpPr/>
          <p:nvPr/>
        </p:nvGrpSpPr>
        <p:grpSpPr>
          <a:xfrm>
            <a:off x="463151" y="452860"/>
            <a:ext cx="2939098" cy="698968"/>
            <a:chOff x="0" y="0"/>
            <a:chExt cx="3918798" cy="931958"/>
          </a:xfrm>
        </p:grpSpPr>
        <p:grpSp>
          <p:nvGrpSpPr>
            <p:cNvPr id="248" name="Google Shape;248;p15"/>
            <p:cNvGrpSpPr/>
            <p:nvPr/>
          </p:nvGrpSpPr>
          <p:grpSpPr>
            <a:xfrm>
              <a:off x="0" y="0"/>
              <a:ext cx="931958" cy="931958"/>
              <a:chOff x="0" y="0"/>
              <a:chExt cx="812800" cy="812800"/>
            </a:xfrm>
          </p:grpSpPr>
          <p:sp>
            <p:nvSpPr>
              <p:cNvPr id="249" name="Google Shape;249;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1" name="Google Shape;251;p15"/>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4">
                <a:alphaModFix/>
              </a:blip>
              <a:stretch>
                <a:fillRect/>
              </a:stretch>
            </a:blipFill>
            <a:ln>
              <a:noFill/>
            </a:ln>
          </p:spPr>
        </p:sp>
        <p:sp>
          <p:nvSpPr>
            <p:cNvPr id="252" name="Google Shape;252;p15"/>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grpSp>
        <p:nvGrpSpPr>
          <p:cNvPr id="253" name="Google Shape;253;p15"/>
          <p:cNvGrpSpPr/>
          <p:nvPr/>
        </p:nvGrpSpPr>
        <p:grpSpPr>
          <a:xfrm>
            <a:off x="10548981" y="452860"/>
            <a:ext cx="7209257" cy="9299062"/>
            <a:chOff x="0" y="0"/>
            <a:chExt cx="9612342" cy="12398749"/>
          </a:xfrm>
        </p:grpSpPr>
        <p:cxnSp>
          <p:nvCxnSpPr>
            <p:cNvPr id="254" name="Google Shape;254;p15"/>
            <p:cNvCxnSpPr/>
            <p:nvPr/>
          </p:nvCxnSpPr>
          <p:spPr>
            <a:xfrm>
              <a:off x="127336" y="127336"/>
              <a:ext cx="9485006" cy="0"/>
            </a:xfrm>
            <a:prstGeom prst="straightConnector1">
              <a:avLst/>
            </a:prstGeom>
            <a:noFill/>
            <a:ln w="50800" cap="flat" cmpd="sng">
              <a:solidFill>
                <a:srgbClr val="FFFFFF"/>
              </a:solidFill>
              <a:prstDash val="solid"/>
              <a:round/>
              <a:headEnd type="none" w="sm" len="sm"/>
              <a:tailEnd type="none" w="sm" len="sm"/>
            </a:ln>
          </p:spPr>
        </p:cxnSp>
        <p:cxnSp>
          <p:nvCxnSpPr>
            <p:cNvPr id="255" name="Google Shape;255;p15"/>
            <p:cNvCxnSpPr/>
            <p:nvPr/>
          </p:nvCxnSpPr>
          <p:spPr>
            <a:xfrm>
              <a:off x="127336" y="12271412"/>
              <a:ext cx="9485006" cy="0"/>
            </a:xfrm>
            <a:prstGeom prst="straightConnector1">
              <a:avLst/>
            </a:prstGeom>
            <a:noFill/>
            <a:ln w="50800" cap="flat" cmpd="sng">
              <a:solidFill>
                <a:srgbClr val="FFFFFF"/>
              </a:solidFill>
              <a:prstDash val="solid"/>
              <a:round/>
              <a:headEnd type="none" w="sm" len="sm"/>
              <a:tailEnd type="none" w="sm" len="sm"/>
            </a:ln>
          </p:spPr>
        </p:cxnSp>
        <p:cxnSp>
          <p:nvCxnSpPr>
            <p:cNvPr id="256" name="Google Shape;256;p15"/>
            <p:cNvCxnSpPr/>
            <p:nvPr/>
          </p:nvCxnSpPr>
          <p:spPr>
            <a:xfrm>
              <a:off x="9612342" y="127336"/>
              <a:ext cx="0" cy="12144076"/>
            </a:xfrm>
            <a:prstGeom prst="straightConnector1">
              <a:avLst/>
            </a:prstGeom>
            <a:noFill/>
            <a:ln w="50800" cap="flat" cmpd="sng">
              <a:solidFill>
                <a:srgbClr val="FFFFFF"/>
              </a:solidFill>
              <a:prstDash val="solid"/>
              <a:round/>
              <a:headEnd type="none" w="sm" len="sm"/>
              <a:tailEnd type="none" w="sm" len="sm"/>
            </a:ln>
          </p:spPr>
        </p:cxnSp>
        <p:grpSp>
          <p:nvGrpSpPr>
            <p:cNvPr id="257" name="Google Shape;257;p15"/>
            <p:cNvGrpSpPr/>
            <p:nvPr/>
          </p:nvGrpSpPr>
          <p:grpSpPr>
            <a:xfrm>
              <a:off x="0" y="0"/>
              <a:ext cx="254673" cy="254673"/>
              <a:chOff x="0" y="0"/>
              <a:chExt cx="812800" cy="812800"/>
            </a:xfrm>
          </p:grpSpPr>
          <p:sp>
            <p:nvSpPr>
              <p:cNvPr id="258" name="Google Shape;258;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0" name="Google Shape;260;p15"/>
            <p:cNvGrpSpPr/>
            <p:nvPr/>
          </p:nvGrpSpPr>
          <p:grpSpPr>
            <a:xfrm>
              <a:off x="0" y="12144076"/>
              <a:ext cx="254673" cy="254673"/>
              <a:chOff x="0" y="0"/>
              <a:chExt cx="812800" cy="812800"/>
            </a:xfrm>
          </p:grpSpPr>
          <p:sp>
            <p:nvSpPr>
              <p:cNvPr id="261" name="Google Shape;261;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263" name="Google Shape;263;p15"/>
          <p:cNvSpPr txBox="1"/>
          <p:nvPr/>
        </p:nvSpPr>
        <p:spPr>
          <a:xfrm>
            <a:off x="900318" y="1482769"/>
            <a:ext cx="8305177" cy="2216376"/>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2002" b="0" i="0" u="none" strike="noStrike" cap="none" dirty="0">
                <a:solidFill>
                  <a:srgbClr val="FFFFFF"/>
                </a:solidFill>
                <a:latin typeface="Teko"/>
                <a:ea typeface="Teko"/>
                <a:cs typeface="Teko"/>
                <a:sym typeface="Teko"/>
              </a:rPr>
              <a:t>OUR INSIGHTS</a:t>
            </a:r>
            <a:endParaRPr dirty="0"/>
          </a:p>
        </p:txBody>
      </p:sp>
      <p:sp>
        <p:nvSpPr>
          <p:cNvPr id="264" name="Google Shape;264;p15"/>
          <p:cNvSpPr txBox="1"/>
          <p:nvPr/>
        </p:nvSpPr>
        <p:spPr>
          <a:xfrm>
            <a:off x="3078650" y="6863634"/>
            <a:ext cx="7320081" cy="923330"/>
          </a:xfrm>
          <a:prstGeom prst="rect">
            <a:avLst/>
          </a:prstGeom>
          <a:noFill/>
          <a:ln>
            <a:noFill/>
          </a:ln>
        </p:spPr>
        <p:txBody>
          <a:bodyPr spcFirstLastPara="1" wrap="square" lIns="0" tIns="0" rIns="0" bIns="0" anchor="t" anchorCtr="0">
            <a:spAutoFit/>
          </a:bodyPr>
          <a:lstStyle/>
          <a:p>
            <a:pPr marL="0" marR="0" lvl="0" indent="0" algn="l" rtl="0">
              <a:lnSpc>
                <a:spcPct val="119990"/>
              </a:lnSpc>
              <a:spcBef>
                <a:spcPts val="0"/>
              </a:spcBef>
              <a:spcAft>
                <a:spcPts val="0"/>
              </a:spcAft>
              <a:buNone/>
            </a:pPr>
            <a:r>
              <a:rPr lang="en-US" sz="5000" b="0" i="0" u="none" strike="noStrike" cap="none" dirty="0">
                <a:solidFill>
                  <a:srgbClr val="FFFFFF"/>
                </a:solidFill>
                <a:latin typeface="Teko"/>
                <a:ea typeface="Teko"/>
                <a:cs typeface="Teko"/>
                <a:sym typeface="Teko"/>
              </a:rPr>
              <a:t>What tools did we use for analysis? </a:t>
            </a:r>
            <a:endParaRPr sz="5000" dirty="0"/>
          </a:p>
        </p:txBody>
      </p:sp>
      <p:sp>
        <p:nvSpPr>
          <p:cNvPr id="265" name="Google Shape;265;p15"/>
          <p:cNvSpPr txBox="1"/>
          <p:nvPr/>
        </p:nvSpPr>
        <p:spPr>
          <a:xfrm>
            <a:off x="3272878" y="3906014"/>
            <a:ext cx="5871122" cy="923330"/>
          </a:xfrm>
          <a:prstGeom prst="rect">
            <a:avLst/>
          </a:prstGeom>
          <a:noFill/>
          <a:ln>
            <a:noFill/>
          </a:ln>
        </p:spPr>
        <p:txBody>
          <a:bodyPr spcFirstLastPara="1" wrap="square" lIns="0" tIns="0" rIns="0" bIns="0" anchor="t" anchorCtr="0">
            <a:spAutoFit/>
          </a:bodyPr>
          <a:lstStyle/>
          <a:p>
            <a:pPr marL="0" marR="0" lvl="0" indent="0" algn="l" rtl="0">
              <a:lnSpc>
                <a:spcPct val="119990"/>
              </a:lnSpc>
              <a:spcBef>
                <a:spcPts val="0"/>
              </a:spcBef>
              <a:spcAft>
                <a:spcPts val="0"/>
              </a:spcAft>
              <a:buNone/>
            </a:pPr>
            <a:r>
              <a:rPr lang="en-US" sz="5000" b="0" i="0" u="none" strike="noStrike" cap="none" dirty="0">
                <a:solidFill>
                  <a:srgbClr val="FFFFFF"/>
                </a:solidFill>
                <a:latin typeface="Teko"/>
                <a:ea typeface="Teko"/>
                <a:cs typeface="Teko"/>
                <a:sym typeface="Teko"/>
              </a:rPr>
              <a:t>What did we use for database?</a:t>
            </a:r>
            <a:endParaRPr sz="5000" dirty="0"/>
          </a:p>
        </p:txBody>
      </p:sp>
      <p:sp>
        <p:nvSpPr>
          <p:cNvPr id="266" name="Google Shape;266;p15"/>
          <p:cNvSpPr txBox="1"/>
          <p:nvPr/>
        </p:nvSpPr>
        <p:spPr>
          <a:xfrm>
            <a:off x="3272878" y="4933389"/>
            <a:ext cx="4584125" cy="947952"/>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200" dirty="0">
                <a:solidFill>
                  <a:srgbClr val="FFFFFF"/>
                </a:solidFill>
                <a:latin typeface="Montserrat"/>
                <a:sym typeface="Montserrat"/>
              </a:rPr>
              <a:t>We used SQL, </a:t>
            </a:r>
            <a:r>
              <a:rPr lang="en-US" sz="2200" dirty="0" err="1">
                <a:solidFill>
                  <a:srgbClr val="FFFFFF"/>
                </a:solidFill>
                <a:latin typeface="Montserrat"/>
                <a:sym typeface="Montserrat"/>
              </a:rPr>
              <a:t>mysql</a:t>
            </a:r>
            <a:r>
              <a:rPr lang="en-US" sz="2200" dirty="0">
                <a:solidFill>
                  <a:srgbClr val="FFFFFF"/>
                </a:solidFill>
                <a:latin typeface="Montserrat"/>
                <a:sym typeface="Montserrat"/>
              </a:rPr>
              <a:t>, </a:t>
            </a:r>
            <a:r>
              <a:rPr lang="en-US" sz="2200" dirty="0" err="1">
                <a:solidFill>
                  <a:srgbClr val="FFFFFF"/>
                </a:solidFill>
                <a:latin typeface="Montserrat"/>
                <a:sym typeface="Montserrat"/>
              </a:rPr>
              <a:t>mysqlalchemy</a:t>
            </a:r>
            <a:r>
              <a:rPr lang="en-US" sz="2200" dirty="0">
                <a:solidFill>
                  <a:srgbClr val="FFFFFF"/>
                </a:solidFill>
                <a:latin typeface="Montserrat"/>
                <a:sym typeface="Montserrat"/>
              </a:rPr>
              <a:t> for database.</a:t>
            </a:r>
            <a:endParaRPr dirty="0"/>
          </a:p>
        </p:txBody>
      </p:sp>
      <p:sp>
        <p:nvSpPr>
          <p:cNvPr id="267" name="Google Shape;267;p15"/>
          <p:cNvSpPr txBox="1"/>
          <p:nvPr/>
        </p:nvSpPr>
        <p:spPr>
          <a:xfrm>
            <a:off x="3272878" y="7676655"/>
            <a:ext cx="4584125" cy="189590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200" b="0" i="0" u="none" strike="noStrike" cap="none" dirty="0">
                <a:solidFill>
                  <a:srgbClr val="FFFFFF"/>
                </a:solidFill>
                <a:latin typeface="Montserrat"/>
                <a:ea typeface="Montserrat"/>
                <a:cs typeface="Montserrat"/>
                <a:sym typeface="Montserrat"/>
              </a:rPr>
              <a:t>We have done this analysis using, Python libraries like, </a:t>
            </a:r>
            <a:r>
              <a:rPr lang="en-US" sz="2200" b="0" i="0" u="none" strike="noStrike" cap="none" dirty="0" err="1">
                <a:solidFill>
                  <a:srgbClr val="FFFFFF"/>
                </a:solidFill>
                <a:latin typeface="Montserrat"/>
                <a:ea typeface="Montserrat"/>
                <a:cs typeface="Montserrat"/>
                <a:sym typeface="Montserrat"/>
              </a:rPr>
              <a:t>numpy</a:t>
            </a:r>
            <a:r>
              <a:rPr lang="en-US" sz="2200" b="0" i="0" u="none" strike="noStrike" cap="none" dirty="0">
                <a:solidFill>
                  <a:srgbClr val="FFFFFF"/>
                </a:solidFill>
                <a:latin typeface="Montserrat"/>
                <a:ea typeface="Montserrat"/>
                <a:cs typeface="Montserrat"/>
                <a:sym typeface="Montserrat"/>
              </a:rPr>
              <a:t>, pandas, and matplotlib and, SQL.. </a:t>
            </a:r>
            <a:endParaRPr dirty="0"/>
          </a:p>
        </p:txBody>
      </p:sp>
      <p:pic>
        <p:nvPicPr>
          <p:cNvPr id="268" name="Google Shape;268;p15"/>
          <p:cNvPicPr preferRelativeResize="0"/>
          <p:nvPr/>
        </p:nvPicPr>
        <p:blipFill>
          <a:blip r:embed="rId5">
            <a:alphaModFix/>
          </a:blip>
          <a:stretch>
            <a:fillRect/>
          </a:stretch>
        </p:blipFill>
        <p:spPr>
          <a:xfrm>
            <a:off x="10038725" y="2164038"/>
            <a:ext cx="5702801" cy="5702801"/>
          </a:xfrm>
          <a:prstGeom prst="rect">
            <a:avLst/>
          </a:prstGeom>
          <a:noFill/>
          <a:ln>
            <a:noFill/>
          </a:ln>
        </p:spPr>
      </p:pic>
      <p:pic>
        <p:nvPicPr>
          <p:cNvPr id="269" name="Google Shape;269;p15"/>
          <p:cNvPicPr preferRelativeResize="0"/>
          <p:nvPr/>
        </p:nvPicPr>
        <p:blipFill>
          <a:blip r:embed="rId6">
            <a:alphaModFix/>
          </a:blip>
          <a:stretch>
            <a:fillRect/>
          </a:stretch>
        </p:blipFill>
        <p:spPr>
          <a:xfrm>
            <a:off x="14201360" y="-781466"/>
            <a:ext cx="7727250" cy="2517798"/>
          </a:xfrm>
          <a:prstGeom prst="rect">
            <a:avLst/>
          </a:prstGeom>
          <a:noFill/>
          <a:ln>
            <a:noFill/>
          </a:ln>
        </p:spPr>
      </p:pic>
      <p:pic>
        <p:nvPicPr>
          <p:cNvPr id="270" name="Google Shape;270;p15"/>
          <p:cNvPicPr preferRelativeResize="0"/>
          <p:nvPr/>
        </p:nvPicPr>
        <p:blipFill>
          <a:blip r:embed="rId6">
            <a:alphaModFix/>
          </a:blip>
          <a:stretch>
            <a:fillRect/>
          </a:stretch>
        </p:blipFill>
        <p:spPr>
          <a:xfrm>
            <a:off x="220635" y="1872371"/>
            <a:ext cx="7727250" cy="2517798"/>
          </a:xfrm>
          <a:prstGeom prst="rect">
            <a:avLst/>
          </a:prstGeom>
          <a:noFill/>
          <a:ln>
            <a:noFill/>
          </a:ln>
        </p:spPr>
      </p:pic>
      <p:pic>
        <p:nvPicPr>
          <p:cNvPr id="271" name="Google Shape;271;p15"/>
          <p:cNvPicPr preferRelativeResize="0"/>
          <p:nvPr/>
        </p:nvPicPr>
        <p:blipFill>
          <a:blip r:embed="rId6">
            <a:alphaModFix/>
          </a:blip>
          <a:stretch>
            <a:fillRect/>
          </a:stretch>
        </p:blipFill>
        <p:spPr>
          <a:xfrm>
            <a:off x="1699914" y="8043533"/>
            <a:ext cx="7727250" cy="2517798"/>
          </a:xfrm>
          <a:prstGeom prst="rect">
            <a:avLst/>
          </a:prstGeom>
          <a:noFill/>
          <a:ln>
            <a:noFill/>
          </a:ln>
        </p:spPr>
      </p:pic>
      <p:pic>
        <p:nvPicPr>
          <p:cNvPr id="272" name="Google Shape;272;p15"/>
          <p:cNvPicPr preferRelativeResize="0"/>
          <p:nvPr/>
        </p:nvPicPr>
        <p:blipFill>
          <a:blip r:embed="rId7">
            <a:alphaModFix/>
          </a:blip>
          <a:stretch>
            <a:fillRect/>
          </a:stretch>
        </p:blipFill>
        <p:spPr>
          <a:xfrm>
            <a:off x="1439975" y="4281574"/>
            <a:ext cx="1131875" cy="1097776"/>
          </a:xfrm>
          <a:prstGeom prst="rect">
            <a:avLst/>
          </a:prstGeom>
          <a:noFill/>
          <a:ln>
            <a:noFill/>
          </a:ln>
        </p:spPr>
      </p:pic>
      <p:pic>
        <p:nvPicPr>
          <p:cNvPr id="273" name="Google Shape;273;p15"/>
          <p:cNvPicPr preferRelativeResize="0"/>
          <p:nvPr/>
        </p:nvPicPr>
        <p:blipFill>
          <a:blip r:embed="rId8">
            <a:alphaModFix/>
          </a:blip>
          <a:stretch>
            <a:fillRect/>
          </a:stretch>
        </p:blipFill>
        <p:spPr>
          <a:xfrm>
            <a:off x="1531097" y="7062957"/>
            <a:ext cx="949628" cy="970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312"/>
        <p:cNvGrpSpPr/>
        <p:nvPr/>
      </p:nvGrpSpPr>
      <p:grpSpPr>
        <a:xfrm>
          <a:off x="0" y="0"/>
          <a:ext cx="0" cy="0"/>
          <a:chOff x="0" y="0"/>
          <a:chExt cx="0" cy="0"/>
        </a:xfrm>
      </p:grpSpPr>
      <p:pic>
        <p:nvPicPr>
          <p:cNvPr id="313" name="Google Shape;313;p17"/>
          <p:cNvPicPr preferRelativeResize="0"/>
          <p:nvPr/>
        </p:nvPicPr>
        <p:blipFill>
          <a:blip r:embed="rId3">
            <a:alphaModFix/>
          </a:blip>
          <a:stretch>
            <a:fillRect/>
          </a:stretch>
        </p:blipFill>
        <p:spPr>
          <a:xfrm>
            <a:off x="10798475" y="545850"/>
            <a:ext cx="7088601" cy="9113051"/>
          </a:xfrm>
          <a:prstGeom prst="rect">
            <a:avLst/>
          </a:prstGeom>
          <a:noFill/>
          <a:ln>
            <a:noFill/>
          </a:ln>
        </p:spPr>
      </p:pic>
      <p:sp>
        <p:nvSpPr>
          <p:cNvPr id="314" name="Google Shape;314;p17"/>
          <p:cNvSpPr txBox="1"/>
          <p:nvPr/>
        </p:nvSpPr>
        <p:spPr>
          <a:xfrm>
            <a:off x="1464851" y="1809271"/>
            <a:ext cx="6733345" cy="6649128"/>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2002" dirty="0">
                <a:solidFill>
                  <a:srgbClr val="FFFFFF"/>
                </a:solidFill>
                <a:latin typeface="Teko"/>
                <a:cs typeface="Teko"/>
                <a:sym typeface="Teko"/>
              </a:rPr>
              <a:t>Let’s see the Crime % per State!</a:t>
            </a:r>
            <a:endParaRPr dirty="0"/>
          </a:p>
        </p:txBody>
      </p:sp>
      <p:grpSp>
        <p:nvGrpSpPr>
          <p:cNvPr id="315" name="Google Shape;315;p17"/>
          <p:cNvGrpSpPr/>
          <p:nvPr/>
        </p:nvGrpSpPr>
        <p:grpSpPr>
          <a:xfrm>
            <a:off x="463151" y="452860"/>
            <a:ext cx="2939098" cy="698968"/>
            <a:chOff x="0" y="0"/>
            <a:chExt cx="3918798" cy="931958"/>
          </a:xfrm>
        </p:grpSpPr>
        <p:grpSp>
          <p:nvGrpSpPr>
            <p:cNvPr id="316" name="Google Shape;316;p17"/>
            <p:cNvGrpSpPr/>
            <p:nvPr/>
          </p:nvGrpSpPr>
          <p:grpSpPr>
            <a:xfrm>
              <a:off x="0" y="0"/>
              <a:ext cx="931958" cy="931958"/>
              <a:chOff x="0" y="0"/>
              <a:chExt cx="812800" cy="812800"/>
            </a:xfrm>
          </p:grpSpPr>
          <p:sp>
            <p:nvSpPr>
              <p:cNvPr id="317" name="Google Shape;317;p1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7"/>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19" name="Google Shape;319;p17"/>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4">
                <a:alphaModFix/>
              </a:blip>
              <a:stretch>
                <a:fillRect/>
              </a:stretch>
            </a:blipFill>
            <a:ln>
              <a:noFill/>
            </a:ln>
          </p:spPr>
        </p:sp>
        <p:sp>
          <p:nvSpPr>
            <p:cNvPr id="320" name="Google Shape;320;p17"/>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grpSp>
        <p:nvGrpSpPr>
          <p:cNvPr id="322" name="Google Shape;322;p17"/>
          <p:cNvGrpSpPr/>
          <p:nvPr/>
        </p:nvGrpSpPr>
        <p:grpSpPr>
          <a:xfrm>
            <a:off x="783546" y="1994862"/>
            <a:ext cx="6921847" cy="5815262"/>
            <a:chOff x="0" y="-47625"/>
            <a:chExt cx="1918966" cy="503630"/>
          </a:xfrm>
        </p:grpSpPr>
        <p:sp>
          <p:nvSpPr>
            <p:cNvPr id="323" name="Google Shape;323;p17"/>
            <p:cNvSpPr/>
            <p:nvPr/>
          </p:nvSpPr>
          <p:spPr>
            <a:xfrm>
              <a:off x="0" y="0"/>
              <a:ext cx="1918966" cy="456005"/>
            </a:xfrm>
            <a:custGeom>
              <a:avLst/>
              <a:gdLst/>
              <a:ahLst/>
              <a:cxnLst/>
              <a:rect l="l" t="t" r="r" b="b"/>
              <a:pathLst>
                <a:path w="1918966" h="456005" extrusionOk="0">
                  <a:moveTo>
                    <a:pt x="0" y="0"/>
                  </a:moveTo>
                  <a:lnTo>
                    <a:pt x="1918966" y="0"/>
                  </a:lnTo>
                  <a:lnTo>
                    <a:pt x="1918966" y="456005"/>
                  </a:lnTo>
                  <a:lnTo>
                    <a:pt x="0" y="45600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324" name="Google Shape;324;p17"/>
            <p:cNvSpPr txBox="1"/>
            <p:nvPr/>
          </p:nvSpPr>
          <p:spPr>
            <a:xfrm>
              <a:off x="0" y="-47625"/>
              <a:ext cx="1918966"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5" name="Google Shape;325;p17"/>
          <p:cNvGrpSpPr/>
          <p:nvPr/>
        </p:nvGrpSpPr>
        <p:grpSpPr>
          <a:xfrm>
            <a:off x="1119997" y="1970272"/>
            <a:ext cx="6766553" cy="6161359"/>
            <a:chOff x="-137425" y="537429"/>
            <a:chExt cx="1929418" cy="503630"/>
          </a:xfrm>
        </p:grpSpPr>
        <p:sp>
          <p:nvSpPr>
            <p:cNvPr id="326" name="Google Shape;326;p17"/>
            <p:cNvSpPr/>
            <p:nvPr/>
          </p:nvSpPr>
          <p:spPr>
            <a:xfrm>
              <a:off x="-137425" y="552559"/>
              <a:ext cx="1928718" cy="475340"/>
            </a:xfrm>
            <a:custGeom>
              <a:avLst/>
              <a:gdLst/>
              <a:ahLst/>
              <a:cxnLst/>
              <a:rect l="l" t="t" r="r" b="b"/>
              <a:pathLst>
                <a:path w="1918966" h="456005" extrusionOk="0">
                  <a:moveTo>
                    <a:pt x="0" y="0"/>
                  </a:moveTo>
                  <a:lnTo>
                    <a:pt x="1918966" y="0"/>
                  </a:lnTo>
                  <a:lnTo>
                    <a:pt x="1918966" y="456005"/>
                  </a:lnTo>
                  <a:lnTo>
                    <a:pt x="0" y="45600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327" name="Google Shape;327;p17"/>
            <p:cNvSpPr txBox="1"/>
            <p:nvPr/>
          </p:nvSpPr>
          <p:spPr>
            <a:xfrm>
              <a:off x="-126973" y="537429"/>
              <a:ext cx="1918966"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grpSp>
      <p:grpSp>
        <p:nvGrpSpPr>
          <p:cNvPr id="328" name="Google Shape;328;p17"/>
          <p:cNvGrpSpPr/>
          <p:nvPr/>
        </p:nvGrpSpPr>
        <p:grpSpPr>
          <a:xfrm rot="5400000">
            <a:off x="10847561" y="4961683"/>
            <a:ext cx="2809881" cy="409797"/>
            <a:chOff x="0" y="-47625"/>
            <a:chExt cx="812800" cy="118539"/>
          </a:xfrm>
        </p:grpSpPr>
        <p:sp>
          <p:nvSpPr>
            <p:cNvPr id="329" name="Google Shape;329;p17"/>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330" name="Google Shape;330;p17"/>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1" name="Google Shape;331;p17"/>
          <p:cNvGrpSpPr/>
          <p:nvPr/>
        </p:nvGrpSpPr>
        <p:grpSpPr>
          <a:xfrm rot="5400000">
            <a:off x="16059257" y="4961683"/>
            <a:ext cx="2809881" cy="409797"/>
            <a:chOff x="0" y="-47625"/>
            <a:chExt cx="812800" cy="118539"/>
          </a:xfrm>
        </p:grpSpPr>
        <p:sp>
          <p:nvSpPr>
            <p:cNvPr id="332" name="Google Shape;332;p17"/>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333" name="Google Shape;333;p17"/>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34" name="Google Shape;334;p17"/>
          <p:cNvSpPr/>
          <p:nvPr/>
        </p:nvSpPr>
        <p:spPr>
          <a:xfrm>
            <a:off x="9959198" y="1374914"/>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5">
              <a:alphaModFix/>
            </a:blip>
            <a:stretch>
              <a:fillRect/>
            </a:stretch>
          </a:blipFill>
          <a:ln>
            <a:noFill/>
          </a:ln>
        </p:spPr>
      </p:sp>
      <p:pic>
        <p:nvPicPr>
          <p:cNvPr id="335" name="Google Shape;335;p17"/>
          <p:cNvPicPr preferRelativeResize="0"/>
          <p:nvPr/>
        </p:nvPicPr>
        <p:blipFill>
          <a:blip r:embed="rId6">
            <a:alphaModFix/>
          </a:blip>
          <a:stretch>
            <a:fillRect/>
          </a:stretch>
        </p:blipFill>
        <p:spPr>
          <a:xfrm>
            <a:off x="-2885622" y="6343550"/>
            <a:ext cx="7317873" cy="1542850"/>
          </a:xfrm>
          <a:prstGeom prst="rect">
            <a:avLst/>
          </a:prstGeom>
          <a:noFill/>
          <a:ln>
            <a:noFill/>
          </a:ln>
        </p:spPr>
      </p:pic>
      <p:pic>
        <p:nvPicPr>
          <p:cNvPr id="336" name="Google Shape;336;p17"/>
          <p:cNvPicPr preferRelativeResize="0"/>
          <p:nvPr/>
        </p:nvPicPr>
        <p:blipFill>
          <a:blip r:embed="rId6">
            <a:alphaModFix/>
          </a:blip>
          <a:stretch>
            <a:fillRect/>
          </a:stretch>
        </p:blipFill>
        <p:spPr>
          <a:xfrm>
            <a:off x="13805266" y="-391025"/>
            <a:ext cx="7317873" cy="1542850"/>
          </a:xfrm>
          <a:prstGeom prst="rect">
            <a:avLst/>
          </a:prstGeom>
          <a:noFill/>
          <a:ln>
            <a:noFill/>
          </a:ln>
        </p:spPr>
      </p:pic>
      <p:pic>
        <p:nvPicPr>
          <p:cNvPr id="337" name="Google Shape;337;p17"/>
          <p:cNvPicPr preferRelativeResize="0"/>
          <p:nvPr/>
        </p:nvPicPr>
        <p:blipFill>
          <a:blip r:embed="rId7">
            <a:alphaModFix/>
          </a:blip>
          <a:stretch>
            <a:fillRect/>
          </a:stretch>
        </p:blipFill>
        <p:spPr>
          <a:xfrm>
            <a:off x="10161801" y="1374923"/>
            <a:ext cx="7088600" cy="7899706"/>
          </a:xfrm>
          <a:prstGeom prst="rect">
            <a:avLst/>
          </a:prstGeom>
          <a:noFill/>
          <a:ln>
            <a:noFill/>
          </a:ln>
        </p:spPr>
      </p:pic>
      <p:pic>
        <p:nvPicPr>
          <p:cNvPr id="338" name="Google Shape;338;p17"/>
          <p:cNvPicPr preferRelativeResize="0"/>
          <p:nvPr/>
        </p:nvPicPr>
        <p:blipFill>
          <a:blip r:embed="rId8">
            <a:alphaModFix/>
          </a:blip>
          <a:stretch>
            <a:fillRect/>
          </a:stretch>
        </p:blipFill>
        <p:spPr>
          <a:xfrm>
            <a:off x="2382874" y="8947575"/>
            <a:ext cx="7286124" cy="2374057"/>
          </a:xfrm>
          <a:prstGeom prst="rect">
            <a:avLst/>
          </a:prstGeom>
          <a:noFill/>
          <a:ln>
            <a:noFill/>
          </a:ln>
        </p:spPr>
      </p:pic>
      <p:pic>
        <p:nvPicPr>
          <p:cNvPr id="3" name="Picture 2">
            <a:extLst>
              <a:ext uri="{FF2B5EF4-FFF2-40B4-BE49-F238E27FC236}">
                <a16:creationId xmlns:a16="http://schemas.microsoft.com/office/drawing/2014/main" id="{30F0B868-1AAD-5FE5-2F84-1747376C0C8A}"/>
              </a:ext>
            </a:extLst>
          </p:cNvPr>
          <p:cNvPicPr>
            <a:picLocks noChangeAspect="1"/>
          </p:cNvPicPr>
          <p:nvPr/>
        </p:nvPicPr>
        <p:blipFill>
          <a:blip r:embed="rId9"/>
          <a:stretch>
            <a:fillRect/>
          </a:stretch>
        </p:blipFill>
        <p:spPr>
          <a:xfrm>
            <a:off x="10152902" y="1374914"/>
            <a:ext cx="7088601" cy="78997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392"/>
        <p:cNvGrpSpPr/>
        <p:nvPr/>
      </p:nvGrpSpPr>
      <p:grpSpPr>
        <a:xfrm>
          <a:off x="0" y="0"/>
          <a:ext cx="0" cy="0"/>
          <a:chOff x="0" y="0"/>
          <a:chExt cx="0" cy="0"/>
        </a:xfrm>
      </p:grpSpPr>
      <p:pic>
        <p:nvPicPr>
          <p:cNvPr id="393" name="Google Shape;393;p19"/>
          <p:cNvPicPr preferRelativeResize="0"/>
          <p:nvPr/>
        </p:nvPicPr>
        <p:blipFill>
          <a:blip r:embed="rId3">
            <a:alphaModFix/>
          </a:blip>
          <a:stretch>
            <a:fillRect/>
          </a:stretch>
        </p:blipFill>
        <p:spPr>
          <a:xfrm>
            <a:off x="-3544226" y="529050"/>
            <a:ext cx="25944479" cy="10413250"/>
          </a:xfrm>
          <a:prstGeom prst="rect">
            <a:avLst/>
          </a:prstGeom>
          <a:noFill/>
          <a:ln>
            <a:noFill/>
          </a:ln>
        </p:spPr>
      </p:pic>
      <p:pic>
        <p:nvPicPr>
          <p:cNvPr id="394" name="Google Shape;394;p19"/>
          <p:cNvPicPr preferRelativeResize="0"/>
          <p:nvPr/>
        </p:nvPicPr>
        <p:blipFill>
          <a:blip r:embed="rId4">
            <a:alphaModFix/>
          </a:blip>
          <a:stretch>
            <a:fillRect/>
          </a:stretch>
        </p:blipFill>
        <p:spPr>
          <a:xfrm>
            <a:off x="1028701" y="3460675"/>
            <a:ext cx="16230600" cy="5801190"/>
          </a:xfrm>
          <a:prstGeom prst="rect">
            <a:avLst/>
          </a:prstGeom>
          <a:noFill/>
          <a:ln>
            <a:noFill/>
          </a:ln>
        </p:spPr>
      </p:pic>
      <p:grpSp>
        <p:nvGrpSpPr>
          <p:cNvPr id="397" name="Google Shape;397;p19"/>
          <p:cNvGrpSpPr/>
          <p:nvPr/>
        </p:nvGrpSpPr>
        <p:grpSpPr>
          <a:xfrm>
            <a:off x="463151" y="452860"/>
            <a:ext cx="2939098" cy="698968"/>
            <a:chOff x="0" y="0"/>
            <a:chExt cx="3918798" cy="931958"/>
          </a:xfrm>
        </p:grpSpPr>
        <p:grpSp>
          <p:nvGrpSpPr>
            <p:cNvPr id="398" name="Google Shape;398;p19"/>
            <p:cNvGrpSpPr/>
            <p:nvPr/>
          </p:nvGrpSpPr>
          <p:grpSpPr>
            <a:xfrm>
              <a:off x="0" y="0"/>
              <a:ext cx="931958" cy="931958"/>
              <a:chOff x="0" y="0"/>
              <a:chExt cx="812800" cy="812800"/>
            </a:xfrm>
          </p:grpSpPr>
          <p:sp>
            <p:nvSpPr>
              <p:cNvPr id="399" name="Google Shape;399;p1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01" name="Google Shape;401;p19"/>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5">
                <a:alphaModFix/>
              </a:blip>
              <a:stretch>
                <a:fillRect/>
              </a:stretch>
            </a:blipFill>
            <a:ln>
              <a:noFill/>
            </a:ln>
          </p:spPr>
        </p:sp>
        <p:sp>
          <p:nvSpPr>
            <p:cNvPr id="402" name="Google Shape;402;p19"/>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grpSp>
        <p:nvGrpSpPr>
          <p:cNvPr id="403" name="Google Shape;403;p19"/>
          <p:cNvGrpSpPr/>
          <p:nvPr/>
        </p:nvGrpSpPr>
        <p:grpSpPr>
          <a:xfrm rot="5400000">
            <a:off x="-391623" y="6154589"/>
            <a:ext cx="2809881" cy="409797"/>
            <a:chOff x="0" y="-47625"/>
            <a:chExt cx="812800" cy="118539"/>
          </a:xfrm>
        </p:grpSpPr>
        <p:sp>
          <p:nvSpPr>
            <p:cNvPr id="404" name="Google Shape;404;p19"/>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06D59F"/>
            </a:solidFill>
            <a:ln>
              <a:noFill/>
            </a:ln>
          </p:spPr>
        </p:sp>
        <p:sp>
          <p:nvSpPr>
            <p:cNvPr id="405" name="Google Shape;405;p19"/>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06" name="Google Shape;406;p19"/>
          <p:cNvGrpSpPr/>
          <p:nvPr/>
        </p:nvGrpSpPr>
        <p:grpSpPr>
          <a:xfrm rot="5400000">
            <a:off x="16059257" y="6154589"/>
            <a:ext cx="2809881" cy="409797"/>
            <a:chOff x="0" y="-47625"/>
            <a:chExt cx="812800" cy="118539"/>
          </a:xfrm>
        </p:grpSpPr>
        <p:sp>
          <p:nvSpPr>
            <p:cNvPr id="407" name="Google Shape;407;p19"/>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06D59F"/>
            </a:solidFill>
            <a:ln>
              <a:noFill/>
            </a:ln>
          </p:spPr>
        </p:sp>
        <p:sp>
          <p:nvSpPr>
            <p:cNvPr id="408" name="Google Shape;408;p19"/>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409" name="Google Shape;409;p19"/>
          <p:cNvPicPr preferRelativeResize="0"/>
          <p:nvPr/>
        </p:nvPicPr>
        <p:blipFill>
          <a:blip r:embed="rId6">
            <a:alphaModFix/>
          </a:blip>
          <a:stretch>
            <a:fillRect/>
          </a:stretch>
        </p:blipFill>
        <p:spPr>
          <a:xfrm>
            <a:off x="4572000" y="6505525"/>
            <a:ext cx="3205650" cy="2228855"/>
          </a:xfrm>
          <a:prstGeom prst="rect">
            <a:avLst/>
          </a:prstGeom>
          <a:noFill/>
          <a:ln>
            <a:noFill/>
          </a:ln>
        </p:spPr>
      </p:pic>
      <p:sp>
        <p:nvSpPr>
          <p:cNvPr id="2" name="Rectangle 1">
            <a:extLst>
              <a:ext uri="{FF2B5EF4-FFF2-40B4-BE49-F238E27FC236}">
                <a16:creationId xmlns:a16="http://schemas.microsoft.com/office/drawing/2014/main" id="{2C7DA354-6C3A-A62A-54DF-97BE24353B40}"/>
              </a:ext>
            </a:extLst>
          </p:cNvPr>
          <p:cNvSpPr/>
          <p:nvPr/>
        </p:nvSpPr>
        <p:spPr>
          <a:xfrm>
            <a:off x="558286" y="1605776"/>
            <a:ext cx="8028153" cy="1576124"/>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5500" dirty="0">
                <a:latin typeface="Rockwell Extra Bold" panose="02060903040505020403" pitchFamily="18" charset="0"/>
              </a:rPr>
              <a:t>Crime Trend Across States</a:t>
            </a:r>
            <a:endParaRPr lang="en-IN" sz="5500" dirty="0">
              <a:latin typeface="Rockwell Extra Bold" panose="02060903040505020403" pitchFamily="18" charset="0"/>
            </a:endParaRPr>
          </a:p>
        </p:txBody>
      </p:sp>
      <p:pic>
        <p:nvPicPr>
          <p:cNvPr id="4" name="Picture 3">
            <a:extLst>
              <a:ext uri="{FF2B5EF4-FFF2-40B4-BE49-F238E27FC236}">
                <a16:creationId xmlns:a16="http://schemas.microsoft.com/office/drawing/2014/main" id="{7495EE7D-F906-3F6A-E00F-8D127519FA37}"/>
              </a:ext>
            </a:extLst>
          </p:cNvPr>
          <p:cNvPicPr>
            <a:picLocks noChangeAspect="1"/>
          </p:cNvPicPr>
          <p:nvPr/>
        </p:nvPicPr>
        <p:blipFill>
          <a:blip r:embed="rId7"/>
          <a:stretch>
            <a:fillRect/>
          </a:stretch>
        </p:blipFill>
        <p:spPr>
          <a:xfrm>
            <a:off x="1096591" y="3258090"/>
            <a:ext cx="16162708" cy="60037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574"/>
        <p:cNvGrpSpPr/>
        <p:nvPr/>
      </p:nvGrpSpPr>
      <p:grpSpPr>
        <a:xfrm>
          <a:off x="0" y="0"/>
          <a:ext cx="0" cy="0"/>
          <a:chOff x="0" y="0"/>
          <a:chExt cx="0" cy="0"/>
        </a:xfrm>
      </p:grpSpPr>
      <p:pic>
        <p:nvPicPr>
          <p:cNvPr id="575" name="Google Shape;575;p23"/>
          <p:cNvPicPr preferRelativeResize="0"/>
          <p:nvPr/>
        </p:nvPicPr>
        <p:blipFill>
          <a:blip r:embed="rId3">
            <a:alphaModFix/>
          </a:blip>
          <a:stretch>
            <a:fillRect/>
          </a:stretch>
        </p:blipFill>
        <p:spPr>
          <a:xfrm>
            <a:off x="-699275" y="192825"/>
            <a:ext cx="18593976" cy="11085551"/>
          </a:xfrm>
          <a:prstGeom prst="rect">
            <a:avLst/>
          </a:prstGeom>
          <a:noFill/>
          <a:ln>
            <a:noFill/>
          </a:ln>
        </p:spPr>
      </p:pic>
      <p:pic>
        <p:nvPicPr>
          <p:cNvPr id="576" name="Google Shape;576;p23"/>
          <p:cNvPicPr preferRelativeResize="0"/>
          <p:nvPr/>
        </p:nvPicPr>
        <p:blipFill>
          <a:blip r:embed="rId4">
            <a:alphaModFix/>
          </a:blip>
          <a:stretch>
            <a:fillRect/>
          </a:stretch>
        </p:blipFill>
        <p:spPr>
          <a:xfrm>
            <a:off x="-1847326" y="2095449"/>
            <a:ext cx="5702800" cy="5702800"/>
          </a:xfrm>
          <a:prstGeom prst="rect">
            <a:avLst/>
          </a:prstGeom>
          <a:noFill/>
          <a:ln>
            <a:noFill/>
          </a:ln>
        </p:spPr>
      </p:pic>
      <p:grpSp>
        <p:nvGrpSpPr>
          <p:cNvPr id="577" name="Google Shape;577;p23"/>
          <p:cNvGrpSpPr/>
          <p:nvPr/>
        </p:nvGrpSpPr>
        <p:grpSpPr>
          <a:xfrm>
            <a:off x="463151" y="452860"/>
            <a:ext cx="2939098" cy="698968"/>
            <a:chOff x="0" y="0"/>
            <a:chExt cx="3918798" cy="931958"/>
          </a:xfrm>
        </p:grpSpPr>
        <p:grpSp>
          <p:nvGrpSpPr>
            <p:cNvPr id="578" name="Google Shape;578;p23"/>
            <p:cNvGrpSpPr/>
            <p:nvPr/>
          </p:nvGrpSpPr>
          <p:grpSpPr>
            <a:xfrm>
              <a:off x="0" y="0"/>
              <a:ext cx="931958" cy="931958"/>
              <a:chOff x="0" y="0"/>
              <a:chExt cx="812800" cy="812800"/>
            </a:xfrm>
          </p:grpSpPr>
          <p:sp>
            <p:nvSpPr>
              <p:cNvPr id="579" name="Google Shape;579;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3"/>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81" name="Google Shape;581;p23"/>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5">
                <a:alphaModFix/>
              </a:blip>
              <a:stretch>
                <a:fillRect/>
              </a:stretch>
            </a:blipFill>
            <a:ln>
              <a:noFill/>
            </a:ln>
          </p:spPr>
        </p:sp>
        <p:sp>
          <p:nvSpPr>
            <p:cNvPr id="582" name="Google Shape;582;p23"/>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
        <p:nvSpPr>
          <p:cNvPr id="583" name="Google Shape;583;p23"/>
          <p:cNvSpPr txBox="1"/>
          <p:nvPr/>
        </p:nvSpPr>
        <p:spPr>
          <a:xfrm>
            <a:off x="9843268" y="895591"/>
            <a:ext cx="5453920" cy="8865504"/>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2002" b="0" i="0" u="none" strike="noStrike" cap="none" dirty="0">
                <a:solidFill>
                  <a:srgbClr val="FFFFFF"/>
                </a:solidFill>
                <a:latin typeface="Teko"/>
                <a:ea typeface="Teko"/>
                <a:cs typeface="Teko"/>
                <a:sym typeface="Teko"/>
              </a:rPr>
              <a:t>Average Crimes per capita by State!</a:t>
            </a:r>
            <a:endParaRPr dirty="0"/>
          </a:p>
        </p:txBody>
      </p:sp>
      <p:sp>
        <p:nvSpPr>
          <p:cNvPr id="584" name="Google Shape;584;p23"/>
          <p:cNvSpPr/>
          <p:nvPr/>
        </p:nvSpPr>
        <p:spPr>
          <a:xfrm>
            <a:off x="6063433" y="415715"/>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6">
              <a:alphaModFix/>
            </a:blip>
            <a:stretch>
              <a:fillRect/>
            </a:stretch>
          </a:blipFill>
          <a:ln>
            <a:noFill/>
          </a:ln>
        </p:spPr>
      </p:sp>
      <p:pic>
        <p:nvPicPr>
          <p:cNvPr id="586" name="Google Shape;586;p23"/>
          <p:cNvPicPr preferRelativeResize="0"/>
          <p:nvPr/>
        </p:nvPicPr>
        <p:blipFill>
          <a:blip r:embed="rId7">
            <a:alphaModFix/>
          </a:blip>
          <a:stretch>
            <a:fillRect/>
          </a:stretch>
        </p:blipFill>
        <p:spPr>
          <a:xfrm>
            <a:off x="1720596" y="2098486"/>
            <a:ext cx="5702801" cy="5696727"/>
          </a:xfrm>
          <a:prstGeom prst="rect">
            <a:avLst/>
          </a:prstGeom>
          <a:noFill/>
          <a:ln>
            <a:noFill/>
          </a:ln>
        </p:spPr>
      </p:pic>
      <p:pic>
        <p:nvPicPr>
          <p:cNvPr id="3" name="Picture 2">
            <a:extLst>
              <a:ext uri="{FF2B5EF4-FFF2-40B4-BE49-F238E27FC236}">
                <a16:creationId xmlns:a16="http://schemas.microsoft.com/office/drawing/2014/main" id="{980B4EBF-4CBF-B4BF-A122-47DE66C38B2C}"/>
              </a:ext>
            </a:extLst>
          </p:cNvPr>
          <p:cNvPicPr>
            <a:picLocks noChangeAspect="1"/>
          </p:cNvPicPr>
          <p:nvPr/>
        </p:nvPicPr>
        <p:blipFill>
          <a:blip r:embed="rId8"/>
          <a:stretch>
            <a:fillRect/>
          </a:stretch>
        </p:blipFill>
        <p:spPr>
          <a:xfrm>
            <a:off x="1" y="1965042"/>
            <a:ext cx="8650956" cy="599105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590"/>
        <p:cNvGrpSpPr/>
        <p:nvPr/>
      </p:nvGrpSpPr>
      <p:grpSpPr>
        <a:xfrm>
          <a:off x="0" y="0"/>
          <a:ext cx="0" cy="0"/>
          <a:chOff x="0" y="0"/>
          <a:chExt cx="0" cy="0"/>
        </a:xfrm>
      </p:grpSpPr>
      <p:pic>
        <p:nvPicPr>
          <p:cNvPr id="591" name="Google Shape;591;p24"/>
          <p:cNvPicPr preferRelativeResize="0"/>
          <p:nvPr/>
        </p:nvPicPr>
        <p:blipFill>
          <a:blip r:embed="rId3">
            <a:alphaModFix/>
          </a:blip>
          <a:stretch>
            <a:fillRect/>
          </a:stretch>
        </p:blipFill>
        <p:spPr>
          <a:xfrm>
            <a:off x="-407566" y="-28650"/>
            <a:ext cx="19109043" cy="10636875"/>
          </a:xfrm>
          <a:prstGeom prst="rect">
            <a:avLst/>
          </a:prstGeom>
          <a:noFill/>
          <a:ln>
            <a:noFill/>
          </a:ln>
        </p:spPr>
      </p:pic>
      <p:pic>
        <p:nvPicPr>
          <p:cNvPr id="592" name="Google Shape;592;p24"/>
          <p:cNvPicPr preferRelativeResize="0"/>
          <p:nvPr/>
        </p:nvPicPr>
        <p:blipFill>
          <a:blip r:embed="rId4">
            <a:alphaModFix/>
          </a:blip>
          <a:stretch>
            <a:fillRect/>
          </a:stretch>
        </p:blipFill>
        <p:spPr>
          <a:xfrm>
            <a:off x="0" y="902479"/>
            <a:ext cx="23658552" cy="10096474"/>
          </a:xfrm>
          <a:prstGeom prst="rect">
            <a:avLst/>
          </a:prstGeom>
          <a:noFill/>
          <a:ln>
            <a:noFill/>
          </a:ln>
        </p:spPr>
      </p:pic>
      <p:grpSp>
        <p:nvGrpSpPr>
          <p:cNvPr id="593" name="Google Shape;593;p24"/>
          <p:cNvGrpSpPr/>
          <p:nvPr/>
        </p:nvGrpSpPr>
        <p:grpSpPr>
          <a:xfrm rot="5400000">
            <a:off x="-352055" y="4856383"/>
            <a:ext cx="2809881" cy="409797"/>
            <a:chOff x="0" y="-47625"/>
            <a:chExt cx="812800" cy="118539"/>
          </a:xfrm>
        </p:grpSpPr>
        <p:sp>
          <p:nvSpPr>
            <p:cNvPr id="594" name="Google Shape;594;p24"/>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595" name="Google Shape;595;p24"/>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96" name="Google Shape;596;p24"/>
          <p:cNvGrpSpPr/>
          <p:nvPr/>
        </p:nvGrpSpPr>
        <p:grpSpPr>
          <a:xfrm rot="5400000">
            <a:off x="5597879" y="4856383"/>
            <a:ext cx="2809881" cy="409797"/>
            <a:chOff x="0" y="-47625"/>
            <a:chExt cx="812800" cy="118539"/>
          </a:xfrm>
        </p:grpSpPr>
        <p:sp>
          <p:nvSpPr>
            <p:cNvPr id="597" name="Google Shape;597;p24"/>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598" name="Google Shape;598;p24"/>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99" name="Google Shape;599;p24"/>
          <p:cNvSpPr txBox="1"/>
          <p:nvPr/>
        </p:nvSpPr>
        <p:spPr>
          <a:xfrm>
            <a:off x="302312" y="1153848"/>
            <a:ext cx="11832701" cy="553998"/>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3000" dirty="0">
                <a:solidFill>
                  <a:schemeClr val="bg1"/>
                </a:solidFill>
                <a:latin typeface="Arial Black" panose="020B0A04020102020204" pitchFamily="34" charset="0"/>
              </a:rPr>
              <a:t>SQL DATA INSERTION SUCCESSFUL</a:t>
            </a:r>
            <a:endParaRPr sz="3000" dirty="0">
              <a:solidFill>
                <a:schemeClr val="bg1"/>
              </a:solidFill>
              <a:latin typeface="Arial Black" panose="020B0A04020102020204" pitchFamily="34" charset="0"/>
            </a:endParaRPr>
          </a:p>
        </p:txBody>
      </p:sp>
      <p:grpSp>
        <p:nvGrpSpPr>
          <p:cNvPr id="601" name="Google Shape;601;p24"/>
          <p:cNvGrpSpPr/>
          <p:nvPr/>
        </p:nvGrpSpPr>
        <p:grpSpPr>
          <a:xfrm>
            <a:off x="14320202" y="452860"/>
            <a:ext cx="2939098" cy="698968"/>
            <a:chOff x="0" y="0"/>
            <a:chExt cx="3918798" cy="931958"/>
          </a:xfrm>
        </p:grpSpPr>
        <p:grpSp>
          <p:nvGrpSpPr>
            <p:cNvPr id="602" name="Google Shape;602;p24"/>
            <p:cNvGrpSpPr/>
            <p:nvPr/>
          </p:nvGrpSpPr>
          <p:grpSpPr>
            <a:xfrm>
              <a:off x="0" y="0"/>
              <a:ext cx="931958" cy="931958"/>
              <a:chOff x="0" y="0"/>
              <a:chExt cx="812800" cy="812800"/>
            </a:xfrm>
          </p:grpSpPr>
          <p:sp>
            <p:nvSpPr>
              <p:cNvPr id="603" name="Google Shape;603;p2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4"/>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05" name="Google Shape;605;p24"/>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5">
                <a:alphaModFix/>
              </a:blip>
              <a:stretch>
                <a:fillRect/>
              </a:stretch>
            </a:blipFill>
            <a:ln>
              <a:noFill/>
            </a:ln>
          </p:spPr>
        </p:sp>
        <p:sp>
          <p:nvSpPr>
            <p:cNvPr id="606" name="Google Shape;606;p24"/>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pic>
        <p:nvPicPr>
          <p:cNvPr id="607" name="Google Shape;607;p24"/>
          <p:cNvPicPr preferRelativeResize="0"/>
          <p:nvPr/>
        </p:nvPicPr>
        <p:blipFill>
          <a:blip r:embed="rId6">
            <a:alphaModFix/>
          </a:blip>
          <a:stretch>
            <a:fillRect/>
          </a:stretch>
        </p:blipFill>
        <p:spPr>
          <a:xfrm>
            <a:off x="1436961" y="1884904"/>
            <a:ext cx="5704776" cy="6352754"/>
          </a:xfrm>
          <a:prstGeom prst="rect">
            <a:avLst/>
          </a:prstGeom>
          <a:noFill/>
          <a:ln>
            <a:noFill/>
          </a:ln>
        </p:spPr>
      </p:pic>
      <p:sp>
        <p:nvSpPr>
          <p:cNvPr id="608" name="Google Shape;608;p24"/>
          <p:cNvSpPr/>
          <p:nvPr/>
        </p:nvSpPr>
        <p:spPr>
          <a:xfrm>
            <a:off x="7803460" y="1357393"/>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7">
              <a:alphaModFix/>
            </a:blip>
            <a:stretch>
              <a:fillRect/>
            </a:stretch>
          </a:blipFill>
          <a:ln>
            <a:noFill/>
          </a:ln>
        </p:spPr>
      </p:sp>
      <p:pic>
        <p:nvPicPr>
          <p:cNvPr id="3" name="Picture 2">
            <a:extLst>
              <a:ext uri="{FF2B5EF4-FFF2-40B4-BE49-F238E27FC236}">
                <a16:creationId xmlns:a16="http://schemas.microsoft.com/office/drawing/2014/main" id="{B38DE704-554B-BEF9-76EA-5A3298E27F15}"/>
              </a:ext>
            </a:extLst>
          </p:cNvPr>
          <p:cNvPicPr>
            <a:picLocks noChangeAspect="1"/>
          </p:cNvPicPr>
          <p:nvPr/>
        </p:nvPicPr>
        <p:blipFill>
          <a:blip r:embed="rId8"/>
          <a:stretch>
            <a:fillRect/>
          </a:stretch>
        </p:blipFill>
        <p:spPr>
          <a:xfrm>
            <a:off x="594199" y="1884904"/>
            <a:ext cx="15998815" cy="635275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pic>
        <p:nvPicPr>
          <p:cNvPr id="659" name="Google Shape;659;p26"/>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660" name="Google Shape;660;p26"/>
          <p:cNvSpPr txBox="1"/>
          <p:nvPr/>
        </p:nvSpPr>
        <p:spPr>
          <a:xfrm>
            <a:off x="845957" y="364240"/>
            <a:ext cx="13291502" cy="923330"/>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5000" b="1" dirty="0">
                <a:solidFill>
                  <a:schemeClr val="bg1"/>
                </a:solidFill>
                <a:latin typeface="Swis721 Blk BT" panose="020B0904030502020204" pitchFamily="34" charset="0"/>
              </a:rPr>
              <a:t>Crime Type Comparison!!</a:t>
            </a:r>
            <a:endParaRPr sz="5000" b="1" dirty="0">
              <a:solidFill>
                <a:schemeClr val="bg1"/>
              </a:solidFill>
              <a:latin typeface="Swis721 Blk BT" panose="020B0904030502020204" pitchFamily="34" charset="0"/>
            </a:endParaRPr>
          </a:p>
        </p:txBody>
      </p:sp>
      <p:grpSp>
        <p:nvGrpSpPr>
          <p:cNvPr id="661" name="Google Shape;661;p26"/>
          <p:cNvGrpSpPr/>
          <p:nvPr/>
        </p:nvGrpSpPr>
        <p:grpSpPr>
          <a:xfrm>
            <a:off x="14320202" y="452860"/>
            <a:ext cx="2939098" cy="698968"/>
            <a:chOff x="0" y="0"/>
            <a:chExt cx="3918798" cy="931958"/>
          </a:xfrm>
        </p:grpSpPr>
        <p:grpSp>
          <p:nvGrpSpPr>
            <p:cNvPr id="662" name="Google Shape;662;p26"/>
            <p:cNvGrpSpPr/>
            <p:nvPr/>
          </p:nvGrpSpPr>
          <p:grpSpPr>
            <a:xfrm>
              <a:off x="0" y="0"/>
              <a:ext cx="931958" cy="931958"/>
              <a:chOff x="0" y="0"/>
              <a:chExt cx="812800" cy="812800"/>
            </a:xfrm>
          </p:grpSpPr>
          <p:sp>
            <p:nvSpPr>
              <p:cNvPr id="663" name="Google Shape;663;p2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65" name="Google Shape;665;p26"/>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4">
                <a:alphaModFix/>
              </a:blip>
              <a:stretch>
                <a:fillRect/>
              </a:stretch>
            </a:blipFill>
            <a:ln>
              <a:noFill/>
            </a:ln>
          </p:spPr>
        </p:sp>
        <p:sp>
          <p:nvSpPr>
            <p:cNvPr id="666" name="Google Shape;666;p26"/>
            <p:cNvSpPr txBox="1"/>
            <p:nvPr/>
          </p:nvSpPr>
          <p:spPr>
            <a:xfrm>
              <a:off x="1080440" y="127336"/>
              <a:ext cx="2838358" cy="74011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pic>
        <p:nvPicPr>
          <p:cNvPr id="667" name="Google Shape;667;p26"/>
          <p:cNvPicPr preferRelativeResize="0"/>
          <p:nvPr/>
        </p:nvPicPr>
        <p:blipFill>
          <a:blip r:embed="rId5">
            <a:alphaModFix/>
          </a:blip>
          <a:stretch>
            <a:fillRect/>
          </a:stretch>
        </p:blipFill>
        <p:spPr>
          <a:xfrm>
            <a:off x="465202" y="248323"/>
            <a:ext cx="7209250" cy="9262091"/>
          </a:xfrm>
          <a:prstGeom prst="rect">
            <a:avLst/>
          </a:prstGeom>
          <a:noFill/>
          <a:ln>
            <a:noFill/>
          </a:ln>
        </p:spPr>
      </p:pic>
      <p:pic>
        <p:nvPicPr>
          <p:cNvPr id="3" name="Picture 2">
            <a:extLst>
              <a:ext uri="{FF2B5EF4-FFF2-40B4-BE49-F238E27FC236}">
                <a16:creationId xmlns:a16="http://schemas.microsoft.com/office/drawing/2014/main" id="{4313D698-EE63-34E3-FB8F-B3128A36C0E9}"/>
              </a:ext>
            </a:extLst>
          </p:cNvPr>
          <p:cNvPicPr>
            <a:picLocks noChangeAspect="1"/>
          </p:cNvPicPr>
          <p:nvPr/>
        </p:nvPicPr>
        <p:blipFill>
          <a:blip r:embed="rId6"/>
          <a:stretch>
            <a:fillRect/>
          </a:stretch>
        </p:blipFill>
        <p:spPr>
          <a:xfrm>
            <a:off x="845957" y="1604688"/>
            <a:ext cx="16976841" cy="740868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671"/>
        <p:cNvGrpSpPr/>
        <p:nvPr/>
      </p:nvGrpSpPr>
      <p:grpSpPr>
        <a:xfrm>
          <a:off x="0" y="0"/>
          <a:ext cx="0" cy="0"/>
          <a:chOff x="0" y="0"/>
          <a:chExt cx="0" cy="0"/>
        </a:xfrm>
      </p:grpSpPr>
      <p:pic>
        <p:nvPicPr>
          <p:cNvPr id="672" name="Google Shape;672;p27"/>
          <p:cNvPicPr preferRelativeResize="0"/>
          <p:nvPr/>
        </p:nvPicPr>
        <p:blipFill>
          <a:blip r:embed="rId3">
            <a:alphaModFix/>
          </a:blip>
          <a:stretch>
            <a:fillRect/>
          </a:stretch>
        </p:blipFill>
        <p:spPr>
          <a:xfrm>
            <a:off x="-413475" y="27300"/>
            <a:ext cx="19114952" cy="10640164"/>
          </a:xfrm>
          <a:prstGeom prst="rect">
            <a:avLst/>
          </a:prstGeom>
          <a:noFill/>
          <a:ln>
            <a:noFill/>
          </a:ln>
        </p:spPr>
      </p:pic>
      <p:pic>
        <p:nvPicPr>
          <p:cNvPr id="673" name="Google Shape;673;p27"/>
          <p:cNvPicPr preferRelativeResize="0"/>
          <p:nvPr/>
        </p:nvPicPr>
        <p:blipFill>
          <a:blip r:embed="rId4">
            <a:alphaModFix/>
          </a:blip>
          <a:stretch>
            <a:fillRect/>
          </a:stretch>
        </p:blipFill>
        <p:spPr>
          <a:xfrm>
            <a:off x="594200" y="452850"/>
            <a:ext cx="17196457" cy="9328750"/>
          </a:xfrm>
          <a:prstGeom prst="rect">
            <a:avLst/>
          </a:prstGeom>
          <a:noFill/>
          <a:ln>
            <a:noFill/>
          </a:ln>
        </p:spPr>
      </p:pic>
      <p:sp>
        <p:nvSpPr>
          <p:cNvPr id="674" name="Google Shape;674;p27"/>
          <p:cNvSpPr txBox="1"/>
          <p:nvPr/>
        </p:nvSpPr>
        <p:spPr>
          <a:xfrm>
            <a:off x="2741618" y="1699255"/>
            <a:ext cx="12804900" cy="6096300"/>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12002" b="0" i="0" u="none" strike="noStrike" cap="none">
                <a:solidFill>
                  <a:srgbClr val="FFFFFF"/>
                </a:solidFill>
                <a:latin typeface="Teko"/>
                <a:ea typeface="Teko"/>
                <a:cs typeface="Teko"/>
                <a:sym typeface="Teko"/>
              </a:rPr>
              <a:t>WRITE AN ORIGINAL STATEMENT OR INSPIRING QUOTE</a:t>
            </a:r>
            <a:endParaRPr/>
          </a:p>
        </p:txBody>
      </p:sp>
      <p:sp>
        <p:nvSpPr>
          <p:cNvPr id="675" name="Google Shape;675;p27"/>
          <p:cNvSpPr txBox="1"/>
          <p:nvPr/>
        </p:nvSpPr>
        <p:spPr>
          <a:xfrm>
            <a:off x="2741618" y="8002910"/>
            <a:ext cx="12804900" cy="338700"/>
          </a:xfrm>
          <a:prstGeom prst="rect">
            <a:avLst/>
          </a:prstGeom>
          <a:noFill/>
          <a:ln>
            <a:noFill/>
          </a:ln>
        </p:spPr>
        <p:txBody>
          <a:bodyPr spcFirstLastPara="1" wrap="square" lIns="0" tIns="0" rIns="0" bIns="0" anchor="t" anchorCtr="0">
            <a:spAutoFit/>
          </a:bodyPr>
          <a:lstStyle/>
          <a:p>
            <a:pPr marL="0" marR="0" lvl="1" indent="0" algn="ctr" rtl="0">
              <a:lnSpc>
                <a:spcPct val="140000"/>
              </a:lnSpc>
              <a:spcBef>
                <a:spcPts val="0"/>
              </a:spcBef>
              <a:spcAft>
                <a:spcPts val="0"/>
              </a:spcAft>
              <a:buNone/>
            </a:pPr>
            <a:r>
              <a:rPr lang="en-US" sz="2200" b="0" i="0" u="none" strike="noStrike" cap="none">
                <a:solidFill>
                  <a:srgbClr val="FFFFFF"/>
                </a:solidFill>
                <a:latin typeface="Montserrat"/>
                <a:ea typeface="Montserrat"/>
                <a:cs typeface="Montserrat"/>
                <a:sym typeface="Montserrat"/>
              </a:rPr>
              <a:t>— Include a credit, citation, or supporting message</a:t>
            </a:r>
            <a:endParaRPr/>
          </a:p>
        </p:txBody>
      </p:sp>
      <p:sp>
        <p:nvSpPr>
          <p:cNvPr id="676" name="Google Shape;676;p27"/>
          <p:cNvSpPr/>
          <p:nvPr/>
        </p:nvSpPr>
        <p:spPr>
          <a:xfrm>
            <a:off x="15546382" y="1457253"/>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5">
              <a:alphaModFix/>
            </a:blip>
            <a:stretch>
              <a:fillRect/>
            </a:stretch>
          </a:blipFill>
          <a:ln>
            <a:noFill/>
          </a:ln>
        </p:spPr>
      </p:sp>
      <p:pic>
        <p:nvPicPr>
          <p:cNvPr id="677" name="Google Shape;677;p27"/>
          <p:cNvPicPr preferRelativeResize="0"/>
          <p:nvPr/>
        </p:nvPicPr>
        <p:blipFill>
          <a:blip r:embed="rId6">
            <a:alphaModFix/>
          </a:blip>
          <a:stretch>
            <a:fillRect/>
          </a:stretch>
        </p:blipFill>
        <p:spPr>
          <a:xfrm>
            <a:off x="-145325" y="5377275"/>
            <a:ext cx="4717324" cy="2445799"/>
          </a:xfrm>
          <a:prstGeom prst="rect">
            <a:avLst/>
          </a:prstGeom>
          <a:noFill/>
          <a:ln>
            <a:noFill/>
          </a:ln>
        </p:spPr>
      </p:pic>
      <p:pic>
        <p:nvPicPr>
          <p:cNvPr id="3" name="Picture 2">
            <a:extLst>
              <a:ext uri="{FF2B5EF4-FFF2-40B4-BE49-F238E27FC236}">
                <a16:creationId xmlns:a16="http://schemas.microsoft.com/office/drawing/2014/main" id="{595A3E93-C781-7203-5110-F48C9D914E4A}"/>
              </a:ext>
            </a:extLst>
          </p:cNvPr>
          <p:cNvPicPr>
            <a:picLocks noChangeAspect="1"/>
          </p:cNvPicPr>
          <p:nvPr/>
        </p:nvPicPr>
        <p:blipFill>
          <a:blip r:embed="rId7"/>
          <a:stretch>
            <a:fillRect/>
          </a:stretch>
        </p:blipFill>
        <p:spPr>
          <a:xfrm>
            <a:off x="2046514" y="1671735"/>
            <a:ext cx="13499868" cy="6916009"/>
          </a:xfrm>
          <a:prstGeom prst="rect">
            <a:avLst/>
          </a:prstGeom>
        </p:spPr>
      </p:pic>
      <p:sp>
        <p:nvSpPr>
          <p:cNvPr id="5" name="Rectangle 4">
            <a:extLst>
              <a:ext uri="{FF2B5EF4-FFF2-40B4-BE49-F238E27FC236}">
                <a16:creationId xmlns:a16="http://schemas.microsoft.com/office/drawing/2014/main" id="{B52FF58A-B519-5A0B-5122-54E48B946447}"/>
              </a:ext>
            </a:extLst>
          </p:cNvPr>
          <p:cNvSpPr/>
          <p:nvPr/>
        </p:nvSpPr>
        <p:spPr>
          <a:xfrm>
            <a:off x="4386943" y="840164"/>
            <a:ext cx="8599714" cy="61221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3200" dirty="0">
                <a:latin typeface="Arial Black" panose="020B0A04020102020204" pitchFamily="34" charset="0"/>
              </a:rPr>
              <a:t>State Wise crime distribution</a:t>
            </a:r>
            <a:endParaRPr lang="en-IN" sz="3200" dirty="0">
              <a:latin typeface="Arial Black" panose="020B0A04020102020204" pitchFamily="34" charset="0"/>
            </a:endParaRPr>
          </a:p>
        </p:txBody>
      </p:sp>
    </p:spTree>
  </p:cSld>
  <p:clrMapOvr>
    <a:masterClrMapping/>
  </p:clrMapOvr>
</p:sld>
</file>

<file path=ppt/theme/theme1.xml><?xml version="1.0" encoding="utf-8"?>
<a:theme xmlns:a="http://schemas.openxmlformats.org/drawingml/2006/main" name="Introduction to Cyber Crime Slides   ">
  <a:themeElements>
    <a:clrScheme name="Office">
      <a:dk1>
        <a:srgbClr val="000000"/>
      </a:dk1>
      <a:lt1>
        <a:srgbClr val="FFFFFF"/>
      </a:lt1>
      <a:dk2>
        <a:srgbClr val="0F1A38"/>
      </a:dk2>
      <a:lt2>
        <a:srgbClr val="5CE1E6"/>
      </a:lt2>
      <a:accent1>
        <a:srgbClr val="06D59F"/>
      </a:accent1>
      <a:accent2>
        <a:srgbClr val="888888"/>
      </a:accent2>
      <a:accent3>
        <a:srgbClr val="FFFFFF"/>
      </a:accent3>
      <a:accent4>
        <a:srgbClr val="0F1A38"/>
      </a:accent4>
      <a:accent5>
        <a:srgbClr val="5CE1E6"/>
      </a:accent5>
      <a:accent6>
        <a:srgbClr val="06D59F"/>
      </a:accent6>
      <a:hlink>
        <a:srgbClr val="888888"/>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211</Words>
  <Application>Microsoft Office PowerPoint</Application>
  <PresentationFormat>Custom</PresentationFormat>
  <Paragraphs>33</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Calibri</vt:lpstr>
      <vt:lpstr>Rockwell Extra Bold</vt:lpstr>
      <vt:lpstr>Montserrat</vt:lpstr>
      <vt:lpstr>Swis721 Blk BT</vt:lpstr>
      <vt:lpstr>Teko</vt:lpstr>
      <vt:lpstr>Arial</vt:lpstr>
      <vt:lpstr>Arial Black</vt:lpstr>
      <vt:lpstr>Aptos Display</vt:lpstr>
      <vt:lpstr>Introduction to Cyber Crime Slides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lastModifiedBy>Anushka Bhawalkar</cp:lastModifiedBy>
  <cp:revision>3</cp:revision>
  <dcterms:modified xsi:type="dcterms:W3CDTF">2025-03-21T08:51:31Z</dcterms:modified>
</cp:coreProperties>
</file>